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82" r:id="rId2"/>
  </p:sldMasterIdLst>
  <p:notesMasterIdLst>
    <p:notesMasterId r:id="rId39"/>
  </p:notesMasterIdLst>
  <p:sldIdLst>
    <p:sldId id="376" r:id="rId3"/>
    <p:sldId id="372" r:id="rId4"/>
    <p:sldId id="363" r:id="rId5"/>
    <p:sldId id="316" r:id="rId6"/>
    <p:sldId id="338" r:id="rId7"/>
    <p:sldId id="406" r:id="rId8"/>
    <p:sldId id="407" r:id="rId9"/>
    <p:sldId id="408" r:id="rId10"/>
    <p:sldId id="409" r:id="rId11"/>
    <p:sldId id="410" r:id="rId12"/>
    <p:sldId id="339" r:id="rId13"/>
    <p:sldId id="341" r:id="rId14"/>
    <p:sldId id="365" r:id="rId15"/>
    <p:sldId id="374" r:id="rId16"/>
    <p:sldId id="403" r:id="rId17"/>
    <p:sldId id="411" r:id="rId18"/>
    <p:sldId id="413" r:id="rId19"/>
    <p:sldId id="344" r:id="rId20"/>
    <p:sldId id="367" r:id="rId21"/>
    <p:sldId id="366" r:id="rId22"/>
    <p:sldId id="345" r:id="rId23"/>
    <p:sldId id="346" r:id="rId24"/>
    <p:sldId id="368" r:id="rId25"/>
    <p:sldId id="375" r:id="rId26"/>
    <p:sldId id="318" r:id="rId27"/>
    <p:sldId id="298" r:id="rId28"/>
    <p:sldId id="369" r:id="rId29"/>
    <p:sldId id="319" r:id="rId30"/>
    <p:sldId id="400" r:id="rId31"/>
    <p:sldId id="412" r:id="rId32"/>
    <p:sldId id="402" r:id="rId33"/>
    <p:sldId id="401" r:id="rId34"/>
    <p:sldId id="404" r:id="rId35"/>
    <p:sldId id="405" r:id="rId36"/>
    <p:sldId id="352" r:id="rId37"/>
    <p:sldId id="373" r:id="rId3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a:srgbClr val="9900CC"/>
    <a:srgbClr val="009900"/>
    <a:srgbClr val="800080"/>
    <a:srgbClr val="FF9933"/>
    <a:srgbClr val="FF3300"/>
    <a:srgbClr val="FF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1374" y="-96"/>
      </p:cViewPr>
      <p:guideLst>
        <p:guide orient="horz" pos="2160"/>
        <p:guide pos="2856"/>
      </p:guideLst>
    </p:cSldViewPr>
  </p:slideViewPr>
  <p:notesTextViewPr>
    <p:cViewPr>
      <p:scale>
        <a:sx n="100" d="100"/>
        <a:sy n="100" d="100"/>
      </p:scale>
      <p:origin x="0" y="0"/>
    </p:cViewPr>
  </p:notesText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页眉占位符 1"/>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3075" name="日期占位符 2"/>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vl1pPr>
          </a:lstStyle>
          <a:p>
            <a:fld id="{FFBEA3A8-A62F-4BCA-BAC0-33C8AB8AF74D}" type="datetimeFigureOut">
              <a:rPr lang="zh-CN" altLang="en-US"/>
              <a:pPr/>
              <a:t>2015/8/12 Wednesday</a:t>
            </a:fld>
            <a:endParaRPr lang="en-US"/>
          </a:p>
        </p:txBody>
      </p:sp>
      <p:sp>
        <p:nvSpPr>
          <p:cNvPr id="3076" name="幻灯片图像占位符 3"/>
          <p:cNvSpPr>
            <a:spLocks noGrp="1" noChangeArrowheads="1"/>
          </p:cNvSpPr>
          <p:nvPr>
            <p:ph type="sldImg" idx="2"/>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sp>
      <p:sp>
        <p:nvSpPr>
          <p:cNvPr id="3077" name="备注占位符 4"/>
          <p:cNvSpPr>
            <a:spLocks noGrp="1" noChangeArrowheads="1"/>
          </p:cNvSpPr>
          <p:nvPr>
            <p:ph type="body" sz="quarter" idx="3"/>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078" name="页脚占位符 5"/>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zh-CN" altLang="en-US"/>
          </a:p>
        </p:txBody>
      </p:sp>
      <p:sp>
        <p:nvSpPr>
          <p:cNvPr id="3079" name="灯片编号占位符 6"/>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vl1pPr>
          </a:lstStyle>
          <a:p>
            <a:fld id="{F9E38A70-50BD-42B2-B279-A9589EF768EC}" type="slidenum">
              <a:rPr lang="zh-CN" altLang="en-US"/>
              <a:pPr/>
              <a:t>‹#›</a:t>
            </a:fld>
            <a:endParaRPr lang="en-US"/>
          </a:p>
        </p:txBody>
      </p:sp>
    </p:spTree>
    <p:extLst>
      <p:ext uri="{BB962C8B-B14F-4D97-AF65-F5344CB8AC3E}">
        <p14:creationId xmlns:p14="http://schemas.microsoft.com/office/powerpoint/2010/main" val="41120042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BB797582-6AC6-43B7-843B-ACCDF5187A9B}" type="slidenum">
              <a:rPr lang="en-US"/>
              <a:pPr/>
              <a:t>‹#›</a:t>
            </a:fld>
            <a:endParaRPr lang="en-US"/>
          </a:p>
        </p:txBody>
      </p:sp>
    </p:spTree>
    <p:extLst>
      <p:ext uri="{BB962C8B-B14F-4D97-AF65-F5344CB8AC3E}">
        <p14:creationId xmlns:p14="http://schemas.microsoft.com/office/powerpoint/2010/main" val="2566748634"/>
      </p:ext>
    </p:extLst>
  </p:cSld>
  <p:clrMapOvr>
    <a:masterClrMapping/>
  </p:clrMapOvr>
  <p:transition>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5AB55EE3-88C0-4159-9896-442C88AE212F}" type="slidenum">
              <a:rPr lang="en-US"/>
              <a:pPr/>
              <a:t>‹#›</a:t>
            </a:fld>
            <a:endParaRPr lang="en-US"/>
          </a:p>
        </p:txBody>
      </p:sp>
    </p:spTree>
    <p:extLst>
      <p:ext uri="{BB962C8B-B14F-4D97-AF65-F5344CB8AC3E}">
        <p14:creationId xmlns:p14="http://schemas.microsoft.com/office/powerpoint/2010/main" val="1971976406"/>
      </p:ext>
    </p:extLst>
  </p:cSld>
  <p:clrMapOvr>
    <a:masterClrMapping/>
  </p:clrMapOvr>
  <p:transition>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C642448C-1044-4BFC-9F12-ECF0B1B8BA8A}" type="slidenum">
              <a:rPr lang="en-US"/>
              <a:pPr/>
              <a:t>‹#›</a:t>
            </a:fld>
            <a:endParaRPr lang="en-US"/>
          </a:p>
        </p:txBody>
      </p:sp>
    </p:spTree>
    <p:extLst>
      <p:ext uri="{BB962C8B-B14F-4D97-AF65-F5344CB8AC3E}">
        <p14:creationId xmlns:p14="http://schemas.microsoft.com/office/powerpoint/2010/main" val="1672209721"/>
      </p:ext>
    </p:extLst>
  </p:cSld>
  <p:clrMapOvr>
    <a:masterClrMapping/>
  </p:clrMapOvr>
  <p:transition>
    <p:diamon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E60F2AF0-63CB-4BA4-9C47-D7A09B2EA948}" type="slidenum">
              <a:rPr lang="en-US"/>
              <a:pPr/>
              <a:t>‹#›</a:t>
            </a:fld>
            <a:endParaRPr lang="en-US"/>
          </a:p>
        </p:txBody>
      </p:sp>
    </p:spTree>
    <p:extLst>
      <p:ext uri="{BB962C8B-B14F-4D97-AF65-F5344CB8AC3E}">
        <p14:creationId xmlns:p14="http://schemas.microsoft.com/office/powerpoint/2010/main" val="1156373824"/>
      </p:ext>
    </p:extLst>
  </p:cSld>
  <p:clrMapOvr>
    <a:masterClrMapping/>
  </p:clrMapOvr>
  <p:transition>
    <p:diamon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FD2263E8-C39F-4BBF-88FA-C75670DB13DE}" type="slidenum">
              <a:rPr lang="en-US"/>
              <a:pPr/>
              <a:t>‹#›</a:t>
            </a:fld>
            <a:endParaRPr lang="en-US"/>
          </a:p>
        </p:txBody>
      </p:sp>
    </p:spTree>
    <p:extLst>
      <p:ext uri="{BB962C8B-B14F-4D97-AF65-F5344CB8AC3E}">
        <p14:creationId xmlns:p14="http://schemas.microsoft.com/office/powerpoint/2010/main" val="370765852"/>
      </p:ext>
    </p:extLst>
  </p:cSld>
  <p:clrMapOvr>
    <a:masterClrMapping/>
  </p:clrMapOvr>
  <p:transition>
    <p:diamon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234AB934-3017-419B-B84C-69B932DF6530}" type="slidenum">
              <a:rPr lang="en-US"/>
              <a:pPr/>
              <a:t>‹#›</a:t>
            </a:fld>
            <a:endParaRPr lang="en-US"/>
          </a:p>
        </p:txBody>
      </p:sp>
    </p:spTree>
    <p:extLst>
      <p:ext uri="{BB962C8B-B14F-4D97-AF65-F5344CB8AC3E}">
        <p14:creationId xmlns:p14="http://schemas.microsoft.com/office/powerpoint/2010/main" val="675047266"/>
      </p:ext>
    </p:extLst>
  </p:cSld>
  <p:clrMapOvr>
    <a:masterClrMapping/>
  </p:clrMapOvr>
  <p:transition>
    <p:diamon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8C22A37D-85B0-492A-87FB-9F101F779543}" type="slidenum">
              <a:rPr lang="en-US"/>
              <a:pPr/>
              <a:t>‹#›</a:t>
            </a:fld>
            <a:endParaRPr lang="en-US"/>
          </a:p>
        </p:txBody>
      </p:sp>
    </p:spTree>
    <p:extLst>
      <p:ext uri="{BB962C8B-B14F-4D97-AF65-F5344CB8AC3E}">
        <p14:creationId xmlns:p14="http://schemas.microsoft.com/office/powerpoint/2010/main" val="486057661"/>
      </p:ext>
    </p:extLst>
  </p:cSld>
  <p:clrMapOvr>
    <a:masterClrMapping/>
  </p:clrMapOvr>
  <p:transition>
    <p:diamon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p>
        </p:txBody>
      </p:sp>
      <p:sp>
        <p:nvSpPr>
          <p:cNvPr id="8" name="页脚占位符 7"/>
          <p:cNvSpPr>
            <a:spLocks noGrp="1"/>
          </p:cNvSpPr>
          <p:nvPr>
            <p:ph type="ftr" sz="quarter" idx="11"/>
          </p:nvPr>
        </p:nvSpPr>
        <p:spPr/>
        <p:txBody>
          <a:bodyPr/>
          <a:lstStyle>
            <a:lvl1pPr>
              <a:defRPr/>
            </a:lvl1pPr>
          </a:lstStyle>
          <a:p>
            <a:endParaRPr lang="en-US"/>
          </a:p>
        </p:txBody>
      </p:sp>
      <p:sp>
        <p:nvSpPr>
          <p:cNvPr id="9" name="灯片编号占位符 8"/>
          <p:cNvSpPr>
            <a:spLocks noGrp="1"/>
          </p:cNvSpPr>
          <p:nvPr>
            <p:ph type="sldNum" sz="quarter" idx="12"/>
          </p:nvPr>
        </p:nvSpPr>
        <p:spPr/>
        <p:txBody>
          <a:bodyPr/>
          <a:lstStyle>
            <a:lvl1pPr>
              <a:defRPr/>
            </a:lvl1pPr>
          </a:lstStyle>
          <a:p>
            <a:fld id="{49642C54-C8CF-4F4C-BC86-3920916E9F8A}" type="slidenum">
              <a:rPr lang="en-US"/>
              <a:pPr/>
              <a:t>‹#›</a:t>
            </a:fld>
            <a:endParaRPr lang="en-US"/>
          </a:p>
        </p:txBody>
      </p:sp>
    </p:spTree>
    <p:extLst>
      <p:ext uri="{BB962C8B-B14F-4D97-AF65-F5344CB8AC3E}">
        <p14:creationId xmlns:p14="http://schemas.microsoft.com/office/powerpoint/2010/main" val="4023965922"/>
      </p:ext>
    </p:extLst>
  </p:cSld>
  <p:clrMapOvr>
    <a:masterClrMapping/>
  </p:clrMapOvr>
  <p:transition>
    <p:diamon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p>
        </p:txBody>
      </p:sp>
      <p:sp>
        <p:nvSpPr>
          <p:cNvPr id="4" name="页脚占位符 3"/>
          <p:cNvSpPr>
            <a:spLocks noGrp="1"/>
          </p:cNvSpPr>
          <p:nvPr>
            <p:ph type="ftr" sz="quarter" idx="11"/>
          </p:nvPr>
        </p:nvSpPr>
        <p:spPr/>
        <p:txBody>
          <a:bodyPr/>
          <a:lstStyle>
            <a:lvl1pPr>
              <a:defRPr/>
            </a:lvl1pPr>
          </a:lstStyle>
          <a:p>
            <a:endParaRPr lang="en-US"/>
          </a:p>
        </p:txBody>
      </p:sp>
      <p:sp>
        <p:nvSpPr>
          <p:cNvPr id="5" name="灯片编号占位符 4"/>
          <p:cNvSpPr>
            <a:spLocks noGrp="1"/>
          </p:cNvSpPr>
          <p:nvPr>
            <p:ph type="sldNum" sz="quarter" idx="12"/>
          </p:nvPr>
        </p:nvSpPr>
        <p:spPr/>
        <p:txBody>
          <a:bodyPr/>
          <a:lstStyle>
            <a:lvl1pPr>
              <a:defRPr/>
            </a:lvl1pPr>
          </a:lstStyle>
          <a:p>
            <a:fld id="{C17314DE-66B2-43A5-9652-D0B0A2D6CA50}" type="slidenum">
              <a:rPr lang="en-US"/>
              <a:pPr/>
              <a:t>‹#›</a:t>
            </a:fld>
            <a:endParaRPr lang="en-US"/>
          </a:p>
        </p:txBody>
      </p:sp>
    </p:spTree>
    <p:extLst>
      <p:ext uri="{BB962C8B-B14F-4D97-AF65-F5344CB8AC3E}">
        <p14:creationId xmlns:p14="http://schemas.microsoft.com/office/powerpoint/2010/main" val="2616708858"/>
      </p:ext>
    </p:extLst>
  </p:cSld>
  <p:clrMapOvr>
    <a:masterClrMapping/>
  </p:clrMapOvr>
  <p:transition>
    <p:diamon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p>
        </p:txBody>
      </p:sp>
      <p:sp>
        <p:nvSpPr>
          <p:cNvPr id="3" name="页脚占位符 2"/>
          <p:cNvSpPr>
            <a:spLocks noGrp="1"/>
          </p:cNvSpPr>
          <p:nvPr>
            <p:ph type="ftr" sz="quarter" idx="11"/>
          </p:nvPr>
        </p:nvSpPr>
        <p:spPr/>
        <p:txBody>
          <a:bodyPr/>
          <a:lstStyle>
            <a:lvl1pPr>
              <a:defRPr/>
            </a:lvl1pPr>
          </a:lstStyle>
          <a:p>
            <a:endParaRPr lang="en-US"/>
          </a:p>
        </p:txBody>
      </p:sp>
      <p:sp>
        <p:nvSpPr>
          <p:cNvPr id="4" name="灯片编号占位符 3"/>
          <p:cNvSpPr>
            <a:spLocks noGrp="1"/>
          </p:cNvSpPr>
          <p:nvPr>
            <p:ph type="sldNum" sz="quarter" idx="12"/>
          </p:nvPr>
        </p:nvSpPr>
        <p:spPr/>
        <p:txBody>
          <a:bodyPr/>
          <a:lstStyle>
            <a:lvl1pPr>
              <a:defRPr/>
            </a:lvl1pPr>
          </a:lstStyle>
          <a:p>
            <a:fld id="{3157A0D3-79A4-41E3-9574-35540FD2E64D}" type="slidenum">
              <a:rPr lang="en-US"/>
              <a:pPr/>
              <a:t>‹#›</a:t>
            </a:fld>
            <a:endParaRPr lang="en-US"/>
          </a:p>
        </p:txBody>
      </p:sp>
    </p:spTree>
    <p:extLst>
      <p:ext uri="{BB962C8B-B14F-4D97-AF65-F5344CB8AC3E}">
        <p14:creationId xmlns:p14="http://schemas.microsoft.com/office/powerpoint/2010/main" val="3698812632"/>
      </p:ext>
    </p:extLst>
  </p:cSld>
  <p:clrMapOvr>
    <a:masterClrMapping/>
  </p:clrMapOvr>
  <p:transition>
    <p:diamon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7880F44B-97C7-4520-A50A-42848B646100}" type="slidenum">
              <a:rPr lang="en-US"/>
              <a:pPr/>
              <a:t>‹#›</a:t>
            </a:fld>
            <a:endParaRPr lang="en-US"/>
          </a:p>
        </p:txBody>
      </p:sp>
    </p:spTree>
    <p:extLst>
      <p:ext uri="{BB962C8B-B14F-4D97-AF65-F5344CB8AC3E}">
        <p14:creationId xmlns:p14="http://schemas.microsoft.com/office/powerpoint/2010/main" val="1827723281"/>
      </p:ext>
    </p:extLst>
  </p:cSld>
  <p:clrMapOvr>
    <a:masterClrMapping/>
  </p:clrMapOvr>
  <p:transition>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DE3FC2FB-2E54-41B2-ABED-F218BAFDBAD3}" type="slidenum">
              <a:rPr lang="en-US"/>
              <a:pPr/>
              <a:t>‹#›</a:t>
            </a:fld>
            <a:endParaRPr lang="en-US"/>
          </a:p>
        </p:txBody>
      </p:sp>
    </p:spTree>
    <p:extLst>
      <p:ext uri="{BB962C8B-B14F-4D97-AF65-F5344CB8AC3E}">
        <p14:creationId xmlns:p14="http://schemas.microsoft.com/office/powerpoint/2010/main" val="1191082276"/>
      </p:ext>
    </p:extLst>
  </p:cSld>
  <p:clrMapOvr>
    <a:masterClrMapping/>
  </p:clrMapOvr>
  <p:transition>
    <p:diamon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E1F0FA91-6657-446B-A7B2-E4B0709A8694}" type="slidenum">
              <a:rPr lang="en-US"/>
              <a:pPr/>
              <a:t>‹#›</a:t>
            </a:fld>
            <a:endParaRPr lang="en-US"/>
          </a:p>
        </p:txBody>
      </p:sp>
    </p:spTree>
    <p:extLst>
      <p:ext uri="{BB962C8B-B14F-4D97-AF65-F5344CB8AC3E}">
        <p14:creationId xmlns:p14="http://schemas.microsoft.com/office/powerpoint/2010/main" val="1559267458"/>
      </p:ext>
    </p:extLst>
  </p:cSld>
  <p:clrMapOvr>
    <a:masterClrMapping/>
  </p:clrMapOvr>
  <p:transition>
    <p:diamon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441E198B-01D3-40D3-9D2D-25CADEE78ADB}" type="slidenum">
              <a:rPr lang="en-US"/>
              <a:pPr/>
              <a:t>‹#›</a:t>
            </a:fld>
            <a:endParaRPr lang="en-US"/>
          </a:p>
        </p:txBody>
      </p:sp>
    </p:spTree>
    <p:extLst>
      <p:ext uri="{BB962C8B-B14F-4D97-AF65-F5344CB8AC3E}">
        <p14:creationId xmlns:p14="http://schemas.microsoft.com/office/powerpoint/2010/main" val="2700559418"/>
      </p:ext>
    </p:extLst>
  </p:cSld>
  <p:clrMapOvr>
    <a:masterClrMapping/>
  </p:clrMapOvr>
  <p:transition>
    <p:diamon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A29F97B3-37DA-4B1A-8DCD-D8C3E50F42DB}" type="slidenum">
              <a:rPr lang="en-US"/>
              <a:pPr/>
              <a:t>‹#›</a:t>
            </a:fld>
            <a:endParaRPr lang="en-US"/>
          </a:p>
        </p:txBody>
      </p:sp>
    </p:spTree>
    <p:extLst>
      <p:ext uri="{BB962C8B-B14F-4D97-AF65-F5344CB8AC3E}">
        <p14:creationId xmlns:p14="http://schemas.microsoft.com/office/powerpoint/2010/main" val="2407567205"/>
      </p:ext>
    </p:extLst>
  </p:cSld>
  <p:clrMapOvr>
    <a:masterClrMapping/>
  </p:clrMapOvr>
  <p:transition>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p>
        </p:txBody>
      </p:sp>
      <p:sp>
        <p:nvSpPr>
          <p:cNvPr id="5" name="页脚占位符 4"/>
          <p:cNvSpPr>
            <a:spLocks noGrp="1"/>
          </p:cNvSpPr>
          <p:nvPr>
            <p:ph type="ftr" sz="quarter" idx="11"/>
          </p:nvPr>
        </p:nvSpPr>
        <p:spPr/>
        <p:txBody>
          <a:bodyPr/>
          <a:lstStyle>
            <a:lvl1pPr>
              <a:defRPr/>
            </a:lvl1pPr>
          </a:lstStyle>
          <a:p>
            <a:endParaRPr lang="en-US"/>
          </a:p>
        </p:txBody>
      </p:sp>
      <p:sp>
        <p:nvSpPr>
          <p:cNvPr id="6" name="灯片编号占位符 5"/>
          <p:cNvSpPr>
            <a:spLocks noGrp="1"/>
          </p:cNvSpPr>
          <p:nvPr>
            <p:ph type="sldNum" sz="quarter" idx="12"/>
          </p:nvPr>
        </p:nvSpPr>
        <p:spPr/>
        <p:txBody>
          <a:bodyPr/>
          <a:lstStyle>
            <a:lvl1pPr>
              <a:defRPr/>
            </a:lvl1pPr>
          </a:lstStyle>
          <a:p>
            <a:fld id="{C779606C-BEAE-4619-916B-CF06A1B57C5B}" type="slidenum">
              <a:rPr lang="en-US"/>
              <a:pPr/>
              <a:t>‹#›</a:t>
            </a:fld>
            <a:endParaRPr lang="en-US"/>
          </a:p>
        </p:txBody>
      </p:sp>
    </p:spTree>
    <p:extLst>
      <p:ext uri="{BB962C8B-B14F-4D97-AF65-F5344CB8AC3E}">
        <p14:creationId xmlns:p14="http://schemas.microsoft.com/office/powerpoint/2010/main" val="2572321357"/>
      </p:ext>
    </p:extLst>
  </p:cSld>
  <p:clrMapOvr>
    <a:masterClrMapping/>
  </p:clrMapOvr>
  <p:transition>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5F427750-ACC7-4F6B-BE91-4F5887CAC243}" type="slidenum">
              <a:rPr lang="en-US"/>
              <a:pPr/>
              <a:t>‹#›</a:t>
            </a:fld>
            <a:endParaRPr lang="en-US"/>
          </a:p>
        </p:txBody>
      </p:sp>
    </p:spTree>
    <p:extLst>
      <p:ext uri="{BB962C8B-B14F-4D97-AF65-F5344CB8AC3E}">
        <p14:creationId xmlns:p14="http://schemas.microsoft.com/office/powerpoint/2010/main" val="111433957"/>
      </p:ext>
    </p:extLst>
  </p:cSld>
  <p:clrMapOvr>
    <a:masterClrMapping/>
  </p:clrMapOvr>
  <p:transition>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p>
        </p:txBody>
      </p:sp>
      <p:sp>
        <p:nvSpPr>
          <p:cNvPr id="8" name="页脚占位符 7"/>
          <p:cNvSpPr>
            <a:spLocks noGrp="1"/>
          </p:cNvSpPr>
          <p:nvPr>
            <p:ph type="ftr" sz="quarter" idx="11"/>
          </p:nvPr>
        </p:nvSpPr>
        <p:spPr/>
        <p:txBody>
          <a:bodyPr/>
          <a:lstStyle>
            <a:lvl1pPr>
              <a:defRPr/>
            </a:lvl1pPr>
          </a:lstStyle>
          <a:p>
            <a:endParaRPr lang="en-US"/>
          </a:p>
        </p:txBody>
      </p:sp>
      <p:sp>
        <p:nvSpPr>
          <p:cNvPr id="9" name="灯片编号占位符 8"/>
          <p:cNvSpPr>
            <a:spLocks noGrp="1"/>
          </p:cNvSpPr>
          <p:nvPr>
            <p:ph type="sldNum" sz="quarter" idx="12"/>
          </p:nvPr>
        </p:nvSpPr>
        <p:spPr/>
        <p:txBody>
          <a:bodyPr/>
          <a:lstStyle>
            <a:lvl1pPr>
              <a:defRPr/>
            </a:lvl1pPr>
          </a:lstStyle>
          <a:p>
            <a:fld id="{FEBE7CC3-A6D8-4500-A298-ECB4FAD56E5D}" type="slidenum">
              <a:rPr lang="en-US"/>
              <a:pPr/>
              <a:t>‹#›</a:t>
            </a:fld>
            <a:endParaRPr lang="en-US"/>
          </a:p>
        </p:txBody>
      </p:sp>
    </p:spTree>
    <p:extLst>
      <p:ext uri="{BB962C8B-B14F-4D97-AF65-F5344CB8AC3E}">
        <p14:creationId xmlns:p14="http://schemas.microsoft.com/office/powerpoint/2010/main" val="3765744975"/>
      </p:ext>
    </p:extLst>
  </p:cSld>
  <p:clrMapOvr>
    <a:masterClrMapping/>
  </p:clrMapOvr>
  <p:transition>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p>
        </p:txBody>
      </p:sp>
      <p:sp>
        <p:nvSpPr>
          <p:cNvPr id="4" name="页脚占位符 3"/>
          <p:cNvSpPr>
            <a:spLocks noGrp="1"/>
          </p:cNvSpPr>
          <p:nvPr>
            <p:ph type="ftr" sz="quarter" idx="11"/>
          </p:nvPr>
        </p:nvSpPr>
        <p:spPr/>
        <p:txBody>
          <a:bodyPr/>
          <a:lstStyle>
            <a:lvl1pPr>
              <a:defRPr/>
            </a:lvl1pPr>
          </a:lstStyle>
          <a:p>
            <a:endParaRPr lang="en-US"/>
          </a:p>
        </p:txBody>
      </p:sp>
      <p:sp>
        <p:nvSpPr>
          <p:cNvPr id="5" name="灯片编号占位符 4"/>
          <p:cNvSpPr>
            <a:spLocks noGrp="1"/>
          </p:cNvSpPr>
          <p:nvPr>
            <p:ph type="sldNum" sz="quarter" idx="12"/>
          </p:nvPr>
        </p:nvSpPr>
        <p:spPr/>
        <p:txBody>
          <a:bodyPr/>
          <a:lstStyle>
            <a:lvl1pPr>
              <a:defRPr/>
            </a:lvl1pPr>
          </a:lstStyle>
          <a:p>
            <a:fld id="{9B1A25E9-A8E4-4A46-94F8-3C4266968245}" type="slidenum">
              <a:rPr lang="en-US"/>
              <a:pPr/>
              <a:t>‹#›</a:t>
            </a:fld>
            <a:endParaRPr lang="en-US"/>
          </a:p>
        </p:txBody>
      </p:sp>
    </p:spTree>
    <p:extLst>
      <p:ext uri="{BB962C8B-B14F-4D97-AF65-F5344CB8AC3E}">
        <p14:creationId xmlns:p14="http://schemas.microsoft.com/office/powerpoint/2010/main" val="1441512841"/>
      </p:ext>
    </p:extLst>
  </p:cSld>
  <p:clrMapOvr>
    <a:masterClrMapping/>
  </p:clrMapOvr>
  <p:transition>
    <p:diamon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p>
        </p:txBody>
      </p:sp>
      <p:sp>
        <p:nvSpPr>
          <p:cNvPr id="3" name="页脚占位符 2"/>
          <p:cNvSpPr>
            <a:spLocks noGrp="1"/>
          </p:cNvSpPr>
          <p:nvPr>
            <p:ph type="ftr" sz="quarter" idx="11"/>
          </p:nvPr>
        </p:nvSpPr>
        <p:spPr/>
        <p:txBody>
          <a:bodyPr/>
          <a:lstStyle>
            <a:lvl1pPr>
              <a:defRPr/>
            </a:lvl1pPr>
          </a:lstStyle>
          <a:p>
            <a:endParaRPr lang="en-US"/>
          </a:p>
        </p:txBody>
      </p:sp>
      <p:sp>
        <p:nvSpPr>
          <p:cNvPr id="4" name="灯片编号占位符 3"/>
          <p:cNvSpPr>
            <a:spLocks noGrp="1"/>
          </p:cNvSpPr>
          <p:nvPr>
            <p:ph type="sldNum" sz="quarter" idx="12"/>
          </p:nvPr>
        </p:nvSpPr>
        <p:spPr/>
        <p:txBody>
          <a:bodyPr/>
          <a:lstStyle>
            <a:lvl1pPr>
              <a:defRPr/>
            </a:lvl1pPr>
          </a:lstStyle>
          <a:p>
            <a:fld id="{6CCB87DA-1D73-43F0-8FDE-010D2D25836D}" type="slidenum">
              <a:rPr lang="en-US"/>
              <a:pPr/>
              <a:t>‹#›</a:t>
            </a:fld>
            <a:endParaRPr lang="en-US"/>
          </a:p>
        </p:txBody>
      </p:sp>
    </p:spTree>
    <p:extLst>
      <p:ext uri="{BB962C8B-B14F-4D97-AF65-F5344CB8AC3E}">
        <p14:creationId xmlns:p14="http://schemas.microsoft.com/office/powerpoint/2010/main" val="2949047983"/>
      </p:ext>
    </p:extLst>
  </p:cSld>
  <p:clrMapOvr>
    <a:masterClrMapping/>
  </p:clrMapOvr>
  <p:transition>
    <p:diamon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08287E33-14C0-4594-97D8-1ED5086FEE30}" type="slidenum">
              <a:rPr lang="en-US"/>
              <a:pPr/>
              <a:t>‹#›</a:t>
            </a:fld>
            <a:endParaRPr lang="en-US"/>
          </a:p>
        </p:txBody>
      </p:sp>
    </p:spTree>
    <p:extLst>
      <p:ext uri="{BB962C8B-B14F-4D97-AF65-F5344CB8AC3E}">
        <p14:creationId xmlns:p14="http://schemas.microsoft.com/office/powerpoint/2010/main" val="3517744731"/>
      </p:ext>
    </p:extLst>
  </p:cSld>
  <p:clrMapOvr>
    <a:masterClrMapping/>
  </p:clrMapOvr>
  <p:transition>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p>
        </p:txBody>
      </p:sp>
      <p:sp>
        <p:nvSpPr>
          <p:cNvPr id="6" name="页脚占位符 5"/>
          <p:cNvSpPr>
            <a:spLocks noGrp="1"/>
          </p:cNvSpPr>
          <p:nvPr>
            <p:ph type="ftr" sz="quarter" idx="11"/>
          </p:nvPr>
        </p:nvSpPr>
        <p:spPr/>
        <p:txBody>
          <a:bodyPr/>
          <a:lstStyle>
            <a:lvl1pPr>
              <a:defRPr/>
            </a:lvl1pPr>
          </a:lstStyle>
          <a:p>
            <a:endParaRPr lang="en-US"/>
          </a:p>
        </p:txBody>
      </p:sp>
      <p:sp>
        <p:nvSpPr>
          <p:cNvPr id="7" name="灯片编号占位符 6"/>
          <p:cNvSpPr>
            <a:spLocks noGrp="1"/>
          </p:cNvSpPr>
          <p:nvPr>
            <p:ph type="sldNum" sz="quarter" idx="12"/>
          </p:nvPr>
        </p:nvSpPr>
        <p:spPr/>
        <p:txBody>
          <a:bodyPr/>
          <a:lstStyle>
            <a:lvl1pPr>
              <a:defRPr/>
            </a:lvl1pPr>
          </a:lstStyle>
          <a:p>
            <a:fld id="{9F0F29D3-893C-4680-B60F-6873AC92A0C3}" type="slidenum">
              <a:rPr lang="en-US"/>
              <a:pPr/>
              <a:t>‹#›</a:t>
            </a:fld>
            <a:endParaRPr lang="en-US"/>
          </a:p>
        </p:txBody>
      </p:sp>
    </p:spTree>
    <p:extLst>
      <p:ext uri="{BB962C8B-B14F-4D97-AF65-F5344CB8AC3E}">
        <p14:creationId xmlns:p14="http://schemas.microsoft.com/office/powerpoint/2010/main" val="917442114"/>
      </p:ext>
    </p:extLst>
  </p:cSld>
  <p:clrMapOvr>
    <a:masterClrMapping/>
  </p:clrMapOvr>
  <p:transition>
    <p:diamon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fld id="{B128BB59-A971-40B0-AC96-2C700135868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Lst>
  <p:transition>
    <p:diamond/>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eaLnBrk="0" fontAlgn="base" hangingPunct="0">
        <a:spcBef>
          <a:spcPct val="0"/>
        </a:spcBef>
        <a:spcAft>
          <a:spcPct val="0"/>
        </a:spcAft>
        <a:defRPr sz="4400">
          <a:solidFill>
            <a:schemeClr val="tx2"/>
          </a:solidFill>
          <a:latin typeface="Arial" pitchFamily="34" charset="0"/>
          <a:ea typeface="宋体" pitchFamily="2" charset="-122"/>
        </a:defRPr>
      </a:lvl6pPr>
      <a:lvl7pPr marL="914400" algn="ctr" rtl="0" eaLnBrk="0" fontAlgn="base" hangingPunct="0">
        <a:spcBef>
          <a:spcPct val="0"/>
        </a:spcBef>
        <a:spcAft>
          <a:spcPct val="0"/>
        </a:spcAft>
        <a:defRPr sz="4400">
          <a:solidFill>
            <a:schemeClr val="tx2"/>
          </a:solidFill>
          <a:latin typeface="Arial" pitchFamily="34" charset="0"/>
          <a:ea typeface="宋体" pitchFamily="2" charset="-122"/>
        </a:defRPr>
      </a:lvl7pPr>
      <a:lvl8pPr marL="1371600" algn="ctr" rtl="0" eaLnBrk="0" fontAlgn="base" hangingPunct="0">
        <a:spcBef>
          <a:spcPct val="0"/>
        </a:spcBef>
        <a:spcAft>
          <a:spcPct val="0"/>
        </a:spcAft>
        <a:defRPr sz="4400">
          <a:solidFill>
            <a:schemeClr val="tx2"/>
          </a:solidFill>
          <a:latin typeface="Arial" pitchFamily="34" charset="0"/>
          <a:ea typeface="宋体" pitchFamily="2" charset="-122"/>
        </a:defRPr>
      </a:lvl8pPr>
      <a:lvl9pPr marL="1828800" algn="ctr" rtl="0" eaLnBrk="0" fontAlgn="base" hangingPunct="0">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052" name="日期占位符 2"/>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2053" name="页脚占位符 3"/>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2054" name="灯片编号占位符 4"/>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a:lvl1pPr>
          </a:lstStyle>
          <a:p>
            <a:fld id="{7E60AFDE-CA1B-4C03-BD71-AB77D469C08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 id="2147483902" r:id="rId9"/>
    <p:sldLayoutId id="2147483903" r:id="rId10"/>
    <p:sldLayoutId id="2147483904" r:id="rId11"/>
  </p:sldLayoutIdLst>
  <p:transition>
    <p:diamond/>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eaLnBrk="0" fontAlgn="base" hangingPunct="0">
        <a:spcBef>
          <a:spcPct val="0"/>
        </a:spcBef>
        <a:spcAft>
          <a:spcPct val="0"/>
        </a:spcAft>
        <a:defRPr sz="4400">
          <a:solidFill>
            <a:schemeClr val="tx2"/>
          </a:solidFill>
          <a:latin typeface="Arial" pitchFamily="34" charset="0"/>
          <a:ea typeface="宋体" pitchFamily="2" charset="-122"/>
        </a:defRPr>
      </a:lvl6pPr>
      <a:lvl7pPr marL="914400" algn="ctr" rtl="0" eaLnBrk="0" fontAlgn="base" hangingPunct="0">
        <a:spcBef>
          <a:spcPct val="0"/>
        </a:spcBef>
        <a:spcAft>
          <a:spcPct val="0"/>
        </a:spcAft>
        <a:defRPr sz="4400">
          <a:solidFill>
            <a:schemeClr val="tx2"/>
          </a:solidFill>
          <a:latin typeface="Arial" pitchFamily="34" charset="0"/>
          <a:ea typeface="宋体" pitchFamily="2" charset="-122"/>
        </a:defRPr>
      </a:lvl7pPr>
      <a:lvl8pPr marL="1371600" algn="ctr" rtl="0" eaLnBrk="0" fontAlgn="base" hangingPunct="0">
        <a:spcBef>
          <a:spcPct val="0"/>
        </a:spcBef>
        <a:spcAft>
          <a:spcPct val="0"/>
        </a:spcAft>
        <a:defRPr sz="4400">
          <a:solidFill>
            <a:schemeClr val="tx2"/>
          </a:solidFill>
          <a:latin typeface="Arial" pitchFamily="34" charset="0"/>
          <a:ea typeface="宋体" pitchFamily="2" charset="-122"/>
        </a:defRPr>
      </a:lvl8pPr>
      <a:lvl9pPr marL="1828800" algn="ctr" rtl="0" eaLnBrk="0" fontAlgn="base" hangingPunct="0">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4.jpeg"/><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24.jpeg"/><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098" name="矩形 4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9000" y="762000"/>
            <a:ext cx="4114800" cy="1447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p:whee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blinds(horizontal)">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2" name="Text Box 6"/>
          <p:cNvSpPr txBox="1">
            <a:spLocks noChangeArrowheads="1"/>
          </p:cNvSpPr>
          <p:nvPr/>
        </p:nvSpPr>
        <p:spPr bwMode="auto">
          <a:xfrm>
            <a:off x="1066800" y="4191000"/>
            <a:ext cx="44402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3200" b="1">
                <a:latin typeface="Times New Roman" pitchFamily="18" charset="0"/>
              </a:rPr>
              <a:t>Is Bill doing homework?</a:t>
            </a:r>
          </a:p>
        </p:txBody>
      </p:sp>
      <p:sp>
        <p:nvSpPr>
          <p:cNvPr id="45063" name="Text Box 7"/>
          <p:cNvSpPr txBox="1">
            <a:spLocks noChangeArrowheads="1"/>
          </p:cNvSpPr>
          <p:nvPr/>
        </p:nvSpPr>
        <p:spPr bwMode="auto">
          <a:xfrm>
            <a:off x="1066800" y="5410200"/>
            <a:ext cx="6985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3200" b="1">
                <a:latin typeface="Times New Roman" pitchFamily="18" charset="0"/>
              </a:rPr>
              <a:t>No, he isn’t. He’s eating dinner.</a:t>
            </a:r>
          </a:p>
        </p:txBody>
      </p:sp>
      <p:pic>
        <p:nvPicPr>
          <p:cNvPr id="45066" name="Picture 10" descr="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0013" y="990600"/>
            <a:ext cx="3313112" cy="252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067" name="Picture 11" descr="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762000"/>
            <a:ext cx="3671888"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5062"/>
                                        </p:tgtEl>
                                        <p:attrNameLst>
                                          <p:attrName>style.visibility</p:attrName>
                                        </p:attrNameLst>
                                      </p:cBhvr>
                                      <p:to>
                                        <p:strVal val="visible"/>
                                      </p:to>
                                    </p:set>
                                    <p:animEffect transition="in" filter="wipe(left)">
                                      <p:cBhvr>
                                        <p:cTn id="7" dur="500"/>
                                        <p:tgtEl>
                                          <p:spTgt spid="4506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xit" presetSubtype="10" fill="hold" nodeType="clickEffect">
                                  <p:stCondLst>
                                    <p:cond delay="0"/>
                                  </p:stCondLst>
                                  <p:childTnLst>
                                    <p:anim calcmode="lin" valueType="num">
                                      <p:cBhvr>
                                        <p:cTn id="11" dur="500"/>
                                        <p:tgtEl>
                                          <p:spTgt spid="45066"/>
                                        </p:tgtEl>
                                        <p:attrNameLst>
                                          <p:attrName>ppt_w</p:attrName>
                                        </p:attrNameLst>
                                      </p:cBhvr>
                                      <p:tavLst>
                                        <p:tav tm="0">
                                          <p:val>
                                            <p:strVal val="ppt_w"/>
                                          </p:val>
                                        </p:tav>
                                        <p:tav tm="100000">
                                          <p:val>
                                            <p:fltVal val="0"/>
                                          </p:val>
                                        </p:tav>
                                      </p:tavLst>
                                    </p:anim>
                                    <p:anim calcmode="lin" valueType="num">
                                      <p:cBhvr>
                                        <p:cTn id="12" dur="500"/>
                                        <p:tgtEl>
                                          <p:spTgt spid="45066"/>
                                        </p:tgtEl>
                                        <p:attrNameLst>
                                          <p:attrName>ppt_h</p:attrName>
                                        </p:attrNameLst>
                                      </p:cBhvr>
                                      <p:tavLst>
                                        <p:tav tm="0">
                                          <p:val>
                                            <p:strVal val="ppt_h"/>
                                          </p:val>
                                        </p:tav>
                                        <p:tav tm="100000">
                                          <p:val>
                                            <p:strVal val="ppt_h"/>
                                          </p:val>
                                        </p:tav>
                                      </p:tavLst>
                                    </p:anim>
                                    <p:set>
                                      <p:cBhvr>
                                        <p:cTn id="13" dur="1" fill="hold">
                                          <p:stCondLst>
                                            <p:cond delay="499"/>
                                          </p:stCondLst>
                                        </p:cTn>
                                        <p:tgtEl>
                                          <p:spTgt spid="45066"/>
                                        </p:tgtEl>
                                        <p:attrNameLst>
                                          <p:attrName>style.visibility</p:attrName>
                                        </p:attrNameLst>
                                      </p:cBhvr>
                                      <p:to>
                                        <p:strVal val="hidden"/>
                                      </p:to>
                                    </p:set>
                                  </p:childTnLst>
                                </p:cTn>
                              </p:par>
                            </p:childTnLst>
                          </p:cTn>
                        </p:par>
                        <p:par>
                          <p:cTn id="14" fill="hold" nodeType="afterGroup">
                            <p:stCondLst>
                              <p:cond delay="500"/>
                            </p:stCondLst>
                            <p:childTnLst>
                              <p:par>
                                <p:cTn id="15" presetID="17" presetClass="entr" presetSubtype="10" fill="hold" nodeType="afterEffect">
                                  <p:stCondLst>
                                    <p:cond delay="0"/>
                                  </p:stCondLst>
                                  <p:childTnLst>
                                    <p:set>
                                      <p:cBhvr>
                                        <p:cTn id="16" dur="1" fill="hold">
                                          <p:stCondLst>
                                            <p:cond delay="0"/>
                                          </p:stCondLst>
                                        </p:cTn>
                                        <p:tgtEl>
                                          <p:spTgt spid="45067"/>
                                        </p:tgtEl>
                                        <p:attrNameLst>
                                          <p:attrName>style.visibility</p:attrName>
                                        </p:attrNameLst>
                                      </p:cBhvr>
                                      <p:to>
                                        <p:strVal val="visible"/>
                                      </p:to>
                                    </p:set>
                                    <p:anim calcmode="lin" valueType="num">
                                      <p:cBhvr>
                                        <p:cTn id="17" dur="1000" fill="hold"/>
                                        <p:tgtEl>
                                          <p:spTgt spid="45067"/>
                                        </p:tgtEl>
                                        <p:attrNameLst>
                                          <p:attrName>ppt_w</p:attrName>
                                        </p:attrNameLst>
                                      </p:cBhvr>
                                      <p:tavLst>
                                        <p:tav tm="0">
                                          <p:val>
                                            <p:fltVal val="0"/>
                                          </p:val>
                                        </p:tav>
                                        <p:tav tm="100000">
                                          <p:val>
                                            <p:strVal val="#ppt_w"/>
                                          </p:val>
                                        </p:tav>
                                      </p:tavLst>
                                    </p:anim>
                                    <p:anim calcmode="lin" valueType="num">
                                      <p:cBhvr>
                                        <p:cTn id="18" dur="1000" fill="hold"/>
                                        <p:tgtEl>
                                          <p:spTgt spid="45067"/>
                                        </p:tgtEl>
                                        <p:attrNameLst>
                                          <p:attrName>ppt_h</p:attrName>
                                        </p:attrNameLst>
                                      </p:cBhvr>
                                      <p:tavLst>
                                        <p:tav tm="0">
                                          <p:val>
                                            <p:strVal val="#ppt_h"/>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45063"/>
                                        </p:tgtEl>
                                        <p:attrNameLst>
                                          <p:attrName>style.visibility</p:attrName>
                                        </p:attrNameLst>
                                      </p:cBhvr>
                                      <p:to>
                                        <p:strVal val="visible"/>
                                      </p:to>
                                    </p:set>
                                    <p:animEffect transition="in" filter="wipe(up)">
                                      <p:cBhvr>
                                        <p:cTn id="23" dur="500"/>
                                        <p:tgtEl>
                                          <p:spTgt spid="450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2" grpId="0"/>
      <p:bldP spid="4506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42" name="Text Box 6"/>
          <p:cNvSpPr txBox="1">
            <a:spLocks noChangeArrowheads="1"/>
          </p:cNvSpPr>
          <p:nvPr/>
        </p:nvSpPr>
        <p:spPr bwMode="auto">
          <a:xfrm>
            <a:off x="152400" y="1019175"/>
            <a:ext cx="8763000" cy="54578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914400" indent="-285750" eaLnBrk="0" hangingPunct="0">
              <a:defRPr>
                <a:solidFill>
                  <a:schemeClr val="tx1"/>
                </a:solidFill>
                <a:latin typeface="Arial" pitchFamily="34" charset="0"/>
                <a:ea typeface="宋体" pitchFamily="2" charset="-122"/>
              </a:defRPr>
            </a:lvl2pPr>
            <a:lvl3pPr marL="1322388" indent="-228600" eaLnBrk="0" hangingPunct="0">
              <a:defRPr>
                <a:solidFill>
                  <a:schemeClr val="tx1"/>
                </a:solidFill>
                <a:latin typeface="Arial" pitchFamily="34" charset="0"/>
                <a:ea typeface="宋体" pitchFamily="2" charset="-122"/>
              </a:defRPr>
            </a:lvl3pPr>
            <a:lvl4pPr marL="1730375" indent="-228600" eaLnBrk="0" hangingPunct="0">
              <a:defRPr>
                <a:solidFill>
                  <a:schemeClr val="tx1"/>
                </a:solidFill>
                <a:latin typeface="Arial" pitchFamily="34" charset="0"/>
                <a:ea typeface="宋体" pitchFamily="2" charset="-122"/>
              </a:defRPr>
            </a:lvl4pPr>
            <a:lvl5pPr marL="2138363" indent="-228600" eaLnBrk="0" hangingPunct="0">
              <a:defRPr>
                <a:solidFill>
                  <a:schemeClr val="tx1"/>
                </a:solidFill>
                <a:latin typeface="Arial" pitchFamily="34" charset="0"/>
                <a:ea typeface="宋体" pitchFamily="2" charset="-122"/>
              </a:defRPr>
            </a:lvl5pPr>
            <a:lvl6pPr marL="2595563" indent="-228600" eaLnBrk="0" fontAlgn="base" hangingPunct="0">
              <a:spcBef>
                <a:spcPct val="0"/>
              </a:spcBef>
              <a:spcAft>
                <a:spcPct val="0"/>
              </a:spcAft>
              <a:defRPr>
                <a:solidFill>
                  <a:schemeClr val="tx1"/>
                </a:solidFill>
                <a:latin typeface="Arial" pitchFamily="34" charset="0"/>
                <a:ea typeface="宋体" pitchFamily="2" charset="-122"/>
              </a:defRPr>
            </a:lvl6pPr>
            <a:lvl7pPr marL="3052763" indent="-228600" eaLnBrk="0" fontAlgn="base" hangingPunct="0">
              <a:spcBef>
                <a:spcPct val="0"/>
              </a:spcBef>
              <a:spcAft>
                <a:spcPct val="0"/>
              </a:spcAft>
              <a:defRPr>
                <a:solidFill>
                  <a:schemeClr val="tx1"/>
                </a:solidFill>
                <a:latin typeface="Arial" pitchFamily="34" charset="0"/>
                <a:ea typeface="宋体" pitchFamily="2" charset="-122"/>
              </a:defRPr>
            </a:lvl7pPr>
            <a:lvl8pPr marL="3509963" indent="-228600" eaLnBrk="0" fontAlgn="base" hangingPunct="0">
              <a:spcBef>
                <a:spcPct val="0"/>
              </a:spcBef>
              <a:spcAft>
                <a:spcPct val="0"/>
              </a:spcAft>
              <a:defRPr>
                <a:solidFill>
                  <a:schemeClr val="tx1"/>
                </a:solidFill>
                <a:latin typeface="Arial" pitchFamily="34" charset="0"/>
                <a:ea typeface="宋体" pitchFamily="2" charset="-122"/>
              </a:defRPr>
            </a:lvl8pPr>
            <a:lvl9pPr marL="3967163"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10000"/>
              </a:lnSpc>
            </a:pPr>
            <a:r>
              <a:rPr lang="zh-CN" altLang="en-US" sz="3200" b="1">
                <a:solidFill>
                  <a:srgbClr val="C00000"/>
                </a:solidFill>
                <a:latin typeface="Times New Roman" pitchFamily="18" charset="0"/>
                <a:cs typeface="Times New Roman" pitchFamily="18" charset="0"/>
              </a:rPr>
              <a:t>现在进行时态</a:t>
            </a:r>
            <a:endParaRPr lang="en-US" sz="3200" b="1">
              <a:solidFill>
                <a:srgbClr val="C00000"/>
              </a:solidFill>
              <a:latin typeface="Times New Roman" pitchFamily="18" charset="0"/>
              <a:cs typeface="Times New Roman" pitchFamily="18" charset="0"/>
            </a:endParaRPr>
          </a:p>
          <a:p>
            <a:pPr eaLnBrk="1" hangingPunct="1">
              <a:lnSpc>
                <a:spcPct val="110000"/>
              </a:lnSpc>
            </a:pPr>
            <a:r>
              <a:rPr lang="zh-CN" altLang="en-US" sz="3200" b="1">
                <a:solidFill>
                  <a:srgbClr val="C00000"/>
                </a:solidFill>
                <a:latin typeface="Times New Roman" pitchFamily="18" charset="0"/>
                <a:cs typeface="Times New Roman" pitchFamily="18" charset="0"/>
              </a:rPr>
              <a:t>一、</a:t>
            </a:r>
            <a:r>
              <a:rPr lang="zh-CN" altLang="en-US" sz="3200" b="1">
                <a:solidFill>
                  <a:srgbClr val="FF0000"/>
                </a:solidFill>
                <a:latin typeface="Times New Roman" pitchFamily="18" charset="0"/>
                <a:cs typeface="Times New Roman" pitchFamily="18" charset="0"/>
              </a:rPr>
              <a:t>用法：</a:t>
            </a:r>
            <a:r>
              <a:rPr lang="en-US" sz="3200" b="1">
                <a:solidFill>
                  <a:srgbClr val="0070C0"/>
                </a:solidFill>
                <a:latin typeface="Times New Roman" pitchFamily="18" charset="0"/>
                <a:cs typeface="Times New Roman" pitchFamily="18" charset="0"/>
              </a:rPr>
              <a:t>1. </a:t>
            </a:r>
            <a:r>
              <a:rPr lang="zh-CN" altLang="en-US" sz="3200" b="1">
                <a:solidFill>
                  <a:srgbClr val="0070C0"/>
                </a:solidFill>
                <a:latin typeface="Times New Roman" pitchFamily="18" charset="0"/>
                <a:cs typeface="Times New Roman" pitchFamily="18" charset="0"/>
              </a:rPr>
              <a:t>表示现在（说话瞬间）正在进行或发生的动作。例如：</a:t>
            </a:r>
            <a:endParaRPr lang="en-US" sz="3200" b="1">
              <a:solidFill>
                <a:srgbClr val="0070C0"/>
              </a:solidFill>
              <a:latin typeface="Times New Roman" pitchFamily="18" charset="0"/>
              <a:cs typeface="Times New Roman" pitchFamily="18" charset="0"/>
            </a:endParaRPr>
          </a:p>
          <a:p>
            <a:pPr eaLnBrk="1" hangingPunct="1">
              <a:lnSpc>
                <a:spcPct val="110000"/>
              </a:lnSpc>
            </a:pPr>
            <a:r>
              <a:rPr lang="zh-CN" altLang="en-US" sz="3200" b="1">
                <a:latin typeface="Times New Roman" pitchFamily="18" charset="0"/>
                <a:cs typeface="Times New Roman" pitchFamily="18" charset="0"/>
              </a:rPr>
              <a:t>我正在做作业。</a:t>
            </a:r>
            <a:r>
              <a:rPr lang="en-US" sz="3200" b="1">
                <a:latin typeface="Times New Roman" pitchFamily="18" charset="0"/>
                <a:cs typeface="Times New Roman" pitchFamily="18" charset="0"/>
              </a:rPr>
              <a:t>I’m _____ my homework now. </a:t>
            </a:r>
          </a:p>
          <a:p>
            <a:pPr eaLnBrk="1" hangingPunct="1">
              <a:lnSpc>
                <a:spcPct val="110000"/>
              </a:lnSpc>
            </a:pPr>
            <a:r>
              <a:rPr lang="zh-CN" altLang="en-US" sz="3200" b="1">
                <a:latin typeface="Times New Roman" pitchFamily="18" charset="0"/>
                <a:cs typeface="Times New Roman" pitchFamily="18" charset="0"/>
              </a:rPr>
              <a:t>他们在操场上踢足球。</a:t>
            </a:r>
            <a:endParaRPr lang="en-US" sz="3200" b="1">
              <a:latin typeface="Times New Roman" pitchFamily="18" charset="0"/>
              <a:cs typeface="Times New Roman" pitchFamily="18" charset="0"/>
            </a:endParaRPr>
          </a:p>
          <a:p>
            <a:pPr eaLnBrk="1" hangingPunct="1">
              <a:lnSpc>
                <a:spcPct val="110000"/>
              </a:lnSpc>
            </a:pPr>
            <a:r>
              <a:rPr lang="en-US" sz="3200" b="1">
                <a:latin typeface="Times New Roman" pitchFamily="18" charset="0"/>
                <a:cs typeface="Times New Roman" pitchFamily="18" charset="0"/>
              </a:rPr>
              <a:t>They’re _______ soccer on the playground.</a:t>
            </a:r>
          </a:p>
          <a:p>
            <a:pPr eaLnBrk="1" hangingPunct="1">
              <a:lnSpc>
                <a:spcPct val="110000"/>
              </a:lnSpc>
            </a:pPr>
            <a:r>
              <a:rPr lang="en-US" sz="3200" b="1">
                <a:solidFill>
                  <a:srgbClr val="0070C0"/>
                </a:solidFill>
                <a:latin typeface="Times New Roman" pitchFamily="18" charset="0"/>
                <a:cs typeface="Times New Roman" pitchFamily="18" charset="0"/>
              </a:rPr>
              <a:t>2. </a:t>
            </a:r>
            <a:r>
              <a:rPr lang="zh-CN" altLang="en-US" sz="3200" b="1">
                <a:solidFill>
                  <a:srgbClr val="0070C0"/>
                </a:solidFill>
                <a:latin typeface="Times New Roman" pitchFamily="18" charset="0"/>
                <a:cs typeface="Times New Roman" pitchFamily="18" charset="0"/>
              </a:rPr>
              <a:t>也可表示当前一段时间内的活动或现阶段正在</a:t>
            </a:r>
          </a:p>
          <a:p>
            <a:pPr eaLnBrk="1" hangingPunct="1">
              <a:lnSpc>
                <a:spcPct val="110000"/>
              </a:lnSpc>
            </a:pPr>
            <a:r>
              <a:rPr lang="zh-CN" altLang="en-US" sz="3200" b="1">
                <a:solidFill>
                  <a:srgbClr val="0070C0"/>
                </a:solidFill>
                <a:latin typeface="Times New Roman" pitchFamily="18" charset="0"/>
                <a:cs typeface="Times New Roman" pitchFamily="18" charset="0"/>
              </a:rPr>
              <a:t>    进行的动作。例如：</a:t>
            </a:r>
            <a:endParaRPr lang="en-US" sz="3200" b="1">
              <a:solidFill>
                <a:srgbClr val="0070C0"/>
              </a:solidFill>
              <a:latin typeface="Times New Roman" pitchFamily="18" charset="0"/>
              <a:cs typeface="Times New Roman" pitchFamily="18" charset="0"/>
            </a:endParaRPr>
          </a:p>
          <a:p>
            <a:pPr eaLnBrk="1" hangingPunct="1">
              <a:lnSpc>
                <a:spcPct val="110000"/>
              </a:lnSpc>
            </a:pPr>
            <a:r>
              <a:rPr lang="zh-CN" altLang="en-US" sz="3200" b="1">
                <a:latin typeface="Times New Roman" pitchFamily="18" charset="0"/>
                <a:cs typeface="Times New Roman" pitchFamily="18" charset="0"/>
              </a:rPr>
              <a:t>这些天来，我们在做一架模型飞机。</a:t>
            </a:r>
            <a:endParaRPr lang="en-US" sz="3200" b="1">
              <a:latin typeface="Times New Roman" pitchFamily="18" charset="0"/>
              <a:cs typeface="Times New Roman" pitchFamily="18" charset="0"/>
            </a:endParaRPr>
          </a:p>
          <a:p>
            <a:pPr eaLnBrk="1" hangingPunct="1">
              <a:lnSpc>
                <a:spcPct val="110000"/>
              </a:lnSpc>
            </a:pPr>
            <a:r>
              <a:rPr lang="en-US" sz="3200" b="1">
                <a:latin typeface="Times New Roman" pitchFamily="18" charset="0"/>
                <a:cs typeface="Times New Roman" pitchFamily="18" charset="0"/>
              </a:rPr>
              <a:t>We are ____________________ these days</a:t>
            </a:r>
            <a:r>
              <a:rPr lang="zh-CN" altLang="en-US" sz="3200" b="1">
                <a:latin typeface="Times New Roman" pitchFamily="18" charset="0"/>
              </a:rPr>
              <a:t>.</a:t>
            </a:r>
            <a:endParaRPr lang="en-US" sz="3200" b="1">
              <a:latin typeface="Times New Roman" pitchFamily="18" charset="0"/>
              <a:cs typeface="Times New Roman" pitchFamily="18" charset="0"/>
            </a:endParaRPr>
          </a:p>
        </p:txBody>
      </p:sp>
      <p:sp>
        <p:nvSpPr>
          <p:cNvPr id="10243" name="矩形 6"/>
          <p:cNvSpPr>
            <a:spLocks noChangeArrowheads="1"/>
          </p:cNvSpPr>
          <p:nvPr/>
        </p:nvSpPr>
        <p:spPr bwMode="auto">
          <a:xfrm>
            <a:off x="1676400" y="3686175"/>
            <a:ext cx="1676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FF3300"/>
                </a:solidFill>
                <a:latin typeface="Times New Roman" pitchFamily="18" charset="0"/>
              </a:rPr>
              <a:t>playing</a:t>
            </a:r>
            <a:endParaRPr lang="zh-CN" altLang="en-US" sz="3200" b="1">
              <a:solidFill>
                <a:srgbClr val="FF3300"/>
              </a:solidFill>
              <a:latin typeface="Times New Roman" pitchFamily="18" charset="0"/>
            </a:endParaRPr>
          </a:p>
        </p:txBody>
      </p:sp>
      <p:sp>
        <p:nvSpPr>
          <p:cNvPr id="10244" name="矩形 7"/>
          <p:cNvSpPr>
            <a:spLocks noChangeArrowheads="1"/>
          </p:cNvSpPr>
          <p:nvPr/>
        </p:nvSpPr>
        <p:spPr bwMode="auto">
          <a:xfrm>
            <a:off x="3810000" y="2649538"/>
            <a:ext cx="115411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FF0000"/>
                </a:solidFill>
                <a:latin typeface="Times New Roman" pitchFamily="18" charset="0"/>
              </a:rPr>
              <a:t>doing</a:t>
            </a:r>
            <a:endParaRPr lang="zh-CN" altLang="en-US" sz="3200" b="1">
              <a:solidFill>
                <a:srgbClr val="FF0000"/>
              </a:solidFill>
              <a:latin typeface="Times New Roman" pitchFamily="18" charset="0"/>
            </a:endParaRPr>
          </a:p>
        </p:txBody>
      </p:sp>
      <p:sp>
        <p:nvSpPr>
          <p:cNvPr id="10245" name="矩形 11"/>
          <p:cNvSpPr>
            <a:spLocks noChangeArrowheads="1"/>
          </p:cNvSpPr>
          <p:nvPr/>
        </p:nvSpPr>
        <p:spPr bwMode="auto">
          <a:xfrm>
            <a:off x="1600200" y="5895975"/>
            <a:ext cx="40084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b="1">
                <a:solidFill>
                  <a:srgbClr val="FF3300"/>
                </a:solidFill>
                <a:latin typeface="Times New Roman" pitchFamily="18" charset="0"/>
                <a:cs typeface="Times New Roman" pitchFamily="18" charset="0"/>
              </a:rPr>
              <a:t>making a model plane</a:t>
            </a:r>
            <a:endParaRPr lang="zh-CN" altLang="en-US" sz="3200" b="1">
              <a:solidFill>
                <a:srgbClr val="FF3300"/>
              </a:solidFill>
              <a:latin typeface="Times New Roman" pitchFamily="18" charset="0"/>
            </a:endParaRPr>
          </a:p>
        </p:txBody>
      </p:sp>
      <p:pic>
        <p:nvPicPr>
          <p:cNvPr id="10246" name="WordArt 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28600"/>
            <a:ext cx="3133725"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10246"/>
                                        </p:tgtEl>
                                        <p:attrNameLst>
                                          <p:attrName>style.visibility</p:attrName>
                                        </p:attrNameLst>
                                      </p:cBhvr>
                                      <p:to>
                                        <p:strVal val="visible"/>
                                      </p:to>
                                    </p:set>
                                    <p:anim calcmode="lin" valueType="num">
                                      <p:cBhvr>
                                        <p:cTn id="7" dur="500" fill="hold"/>
                                        <p:tgtEl>
                                          <p:spTgt spid="10246"/>
                                        </p:tgtEl>
                                        <p:attrNameLst>
                                          <p:attrName>ppt_w</p:attrName>
                                        </p:attrNameLst>
                                      </p:cBhvr>
                                      <p:tavLst>
                                        <p:tav tm="0">
                                          <p:val>
                                            <p:fltVal val="0"/>
                                          </p:val>
                                        </p:tav>
                                        <p:tav tm="100000">
                                          <p:val>
                                            <p:strVal val="#ppt_w"/>
                                          </p:val>
                                        </p:tav>
                                      </p:tavLst>
                                    </p:anim>
                                    <p:anim calcmode="lin" valueType="num">
                                      <p:cBhvr>
                                        <p:cTn id="8" dur="500" fill="hold"/>
                                        <p:tgtEl>
                                          <p:spTgt spid="10246"/>
                                        </p:tgtEl>
                                        <p:attrNameLst>
                                          <p:attrName>ppt_h</p:attrName>
                                        </p:attrNameLst>
                                      </p:cBhvr>
                                      <p:tavLst>
                                        <p:tav tm="0">
                                          <p:val>
                                            <p:fltVal val="0"/>
                                          </p:val>
                                        </p:tav>
                                        <p:tav tm="100000">
                                          <p:val>
                                            <p:strVal val="#ppt_h"/>
                                          </p:val>
                                        </p:tav>
                                      </p:tavLst>
                                    </p:anim>
                                    <p:animEffect transition="in" filter="fade">
                                      <p:cBhvr>
                                        <p:cTn id="9" dur="500"/>
                                        <p:tgtEl>
                                          <p:spTgt spid="10246"/>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4" presetClass="entr" presetSubtype="0" accel="100000" fill="hold" nodeType="clickEffect">
                                  <p:stCondLst>
                                    <p:cond delay="0"/>
                                  </p:stCondLst>
                                  <p:childTnLst>
                                    <p:set>
                                      <p:cBhvr>
                                        <p:cTn id="13" dur="1" fill="hold">
                                          <p:stCondLst>
                                            <p:cond delay="0"/>
                                          </p:stCondLst>
                                        </p:cTn>
                                        <p:tgtEl>
                                          <p:spTgt spid="10242">
                                            <p:txEl>
                                              <p:pRg st="0" end="0"/>
                                            </p:txEl>
                                          </p:spTgt>
                                        </p:tgtEl>
                                        <p:attrNameLst>
                                          <p:attrName>style.visibility</p:attrName>
                                        </p:attrNameLst>
                                      </p:cBhvr>
                                      <p:to>
                                        <p:strVal val="visible"/>
                                      </p:to>
                                    </p:set>
                                    <p:anim calcmode="lin" valueType="num">
                                      <p:cBhvr>
                                        <p:cTn id="14" dur="500" fill="hold"/>
                                        <p:tgtEl>
                                          <p:spTgt spid="10242">
                                            <p:txEl>
                                              <p:pRg st="0" end="0"/>
                                            </p:txEl>
                                          </p:spTgt>
                                        </p:tgtEl>
                                        <p:attrNameLst>
                                          <p:attrName>ppt_w</p:attrName>
                                        </p:attrNameLst>
                                      </p:cBhvr>
                                      <p:tavLst>
                                        <p:tav tm="0">
                                          <p:val>
                                            <p:strVal val="#ppt_w*0.05"/>
                                          </p:val>
                                        </p:tav>
                                        <p:tav tm="100000">
                                          <p:val>
                                            <p:strVal val="#ppt_w"/>
                                          </p:val>
                                        </p:tav>
                                      </p:tavLst>
                                    </p:anim>
                                    <p:anim calcmode="lin" valueType="num">
                                      <p:cBhvr>
                                        <p:cTn id="15" dur="500" fill="hold"/>
                                        <p:tgtEl>
                                          <p:spTgt spid="10242">
                                            <p:txEl>
                                              <p:pRg st="0" end="0"/>
                                            </p:txEl>
                                          </p:spTgt>
                                        </p:tgtEl>
                                        <p:attrNameLst>
                                          <p:attrName>ppt_h</p:attrName>
                                        </p:attrNameLst>
                                      </p:cBhvr>
                                      <p:tavLst>
                                        <p:tav tm="0">
                                          <p:val>
                                            <p:strVal val="#ppt_h"/>
                                          </p:val>
                                        </p:tav>
                                        <p:tav tm="100000">
                                          <p:val>
                                            <p:strVal val="#ppt_h"/>
                                          </p:val>
                                        </p:tav>
                                      </p:tavLst>
                                    </p:anim>
                                    <p:anim calcmode="lin" valueType="num">
                                      <p:cBhvr>
                                        <p:cTn id="16" dur="500" fill="hold"/>
                                        <p:tgtEl>
                                          <p:spTgt spid="10242">
                                            <p:txEl>
                                              <p:pRg st="0" end="0"/>
                                            </p:txEl>
                                          </p:spTgt>
                                        </p:tgtEl>
                                        <p:attrNameLst>
                                          <p:attrName>ppt_x</p:attrName>
                                        </p:attrNameLst>
                                      </p:cBhvr>
                                      <p:tavLst>
                                        <p:tav tm="0">
                                          <p:val>
                                            <p:strVal val="#ppt_x-.2"/>
                                          </p:val>
                                        </p:tav>
                                        <p:tav tm="100000">
                                          <p:val>
                                            <p:strVal val="#ppt_x"/>
                                          </p:val>
                                        </p:tav>
                                      </p:tavLst>
                                    </p:anim>
                                    <p:anim calcmode="lin" valueType="num">
                                      <p:cBhvr>
                                        <p:cTn id="17" dur="500" fill="hold"/>
                                        <p:tgtEl>
                                          <p:spTgt spid="10242">
                                            <p:txEl>
                                              <p:pRg st="0" end="0"/>
                                            </p:txEl>
                                          </p:spTgt>
                                        </p:tgtEl>
                                        <p:attrNameLst>
                                          <p:attrName>ppt_y</p:attrName>
                                        </p:attrNameLst>
                                      </p:cBhvr>
                                      <p:tavLst>
                                        <p:tav tm="0">
                                          <p:val>
                                            <p:strVal val="#ppt_y"/>
                                          </p:val>
                                        </p:tav>
                                        <p:tav tm="100000">
                                          <p:val>
                                            <p:strVal val="#ppt_y"/>
                                          </p:val>
                                        </p:tav>
                                      </p:tavLst>
                                    </p:anim>
                                    <p:animEffect transition="in" filter="fade">
                                      <p:cBhvr>
                                        <p:cTn id="18" dur="500"/>
                                        <p:tgtEl>
                                          <p:spTgt spid="10242">
                                            <p:txEl>
                                              <p:pRg st="0" end="0"/>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8" presetClass="entr" presetSubtype="6" fill="hold" nodeType="clickEffect">
                                  <p:stCondLst>
                                    <p:cond delay="0"/>
                                  </p:stCondLst>
                                  <p:childTnLst>
                                    <p:set>
                                      <p:cBhvr>
                                        <p:cTn id="22" dur="1" fill="hold">
                                          <p:stCondLst>
                                            <p:cond delay="0"/>
                                          </p:stCondLst>
                                        </p:cTn>
                                        <p:tgtEl>
                                          <p:spTgt spid="10242">
                                            <p:txEl>
                                              <p:pRg st="1" end="1"/>
                                            </p:txEl>
                                          </p:spTgt>
                                        </p:tgtEl>
                                        <p:attrNameLst>
                                          <p:attrName>style.visibility</p:attrName>
                                        </p:attrNameLst>
                                      </p:cBhvr>
                                      <p:to>
                                        <p:strVal val="visible"/>
                                      </p:to>
                                    </p:set>
                                    <p:animEffect transition="in" filter="strips(downRight)">
                                      <p:cBhvr>
                                        <p:cTn id="23" dur="500"/>
                                        <p:tgtEl>
                                          <p:spTgt spid="10242">
                                            <p:txEl>
                                              <p:pRg st="1" end="1"/>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1" fill="hold" nodeType="clickEffect">
                                  <p:stCondLst>
                                    <p:cond delay="0"/>
                                  </p:stCondLst>
                                  <p:childTnLst>
                                    <p:set>
                                      <p:cBhvr>
                                        <p:cTn id="27" dur="1" fill="hold">
                                          <p:stCondLst>
                                            <p:cond delay="0"/>
                                          </p:stCondLst>
                                        </p:cTn>
                                        <p:tgtEl>
                                          <p:spTgt spid="10242">
                                            <p:txEl>
                                              <p:pRg st="2" end="2"/>
                                            </p:txEl>
                                          </p:spTgt>
                                        </p:tgtEl>
                                        <p:attrNameLst>
                                          <p:attrName>style.visibility</p:attrName>
                                        </p:attrNameLst>
                                      </p:cBhvr>
                                      <p:to>
                                        <p:strVal val="visible"/>
                                      </p:to>
                                    </p:set>
                                    <p:animEffect transition="in" filter="wipe(up)">
                                      <p:cBhvr>
                                        <p:cTn id="28" dur="500"/>
                                        <p:tgtEl>
                                          <p:spTgt spid="10242">
                                            <p:txEl>
                                              <p:pRg st="2" end="2"/>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53" presetClass="entr" presetSubtype="0" fill="hold" grpId="0" nodeType="clickEffect">
                                  <p:stCondLst>
                                    <p:cond delay="0"/>
                                  </p:stCondLst>
                                  <p:childTnLst>
                                    <p:set>
                                      <p:cBhvr>
                                        <p:cTn id="32" dur="1" fill="hold">
                                          <p:stCondLst>
                                            <p:cond delay="0"/>
                                          </p:stCondLst>
                                        </p:cTn>
                                        <p:tgtEl>
                                          <p:spTgt spid="10244"/>
                                        </p:tgtEl>
                                        <p:attrNameLst>
                                          <p:attrName>style.visibility</p:attrName>
                                        </p:attrNameLst>
                                      </p:cBhvr>
                                      <p:to>
                                        <p:strVal val="visible"/>
                                      </p:to>
                                    </p:set>
                                    <p:anim calcmode="lin" valueType="num">
                                      <p:cBhvr>
                                        <p:cTn id="33" dur="500" fill="hold"/>
                                        <p:tgtEl>
                                          <p:spTgt spid="10244"/>
                                        </p:tgtEl>
                                        <p:attrNameLst>
                                          <p:attrName>ppt_w</p:attrName>
                                        </p:attrNameLst>
                                      </p:cBhvr>
                                      <p:tavLst>
                                        <p:tav tm="0">
                                          <p:val>
                                            <p:fltVal val="0"/>
                                          </p:val>
                                        </p:tav>
                                        <p:tav tm="100000">
                                          <p:val>
                                            <p:strVal val="#ppt_w"/>
                                          </p:val>
                                        </p:tav>
                                      </p:tavLst>
                                    </p:anim>
                                    <p:anim calcmode="lin" valueType="num">
                                      <p:cBhvr>
                                        <p:cTn id="34" dur="500" fill="hold"/>
                                        <p:tgtEl>
                                          <p:spTgt spid="10244"/>
                                        </p:tgtEl>
                                        <p:attrNameLst>
                                          <p:attrName>ppt_h</p:attrName>
                                        </p:attrNameLst>
                                      </p:cBhvr>
                                      <p:tavLst>
                                        <p:tav tm="0">
                                          <p:val>
                                            <p:fltVal val="0"/>
                                          </p:val>
                                        </p:tav>
                                        <p:tav tm="100000">
                                          <p:val>
                                            <p:strVal val="#ppt_h"/>
                                          </p:val>
                                        </p:tav>
                                      </p:tavLst>
                                    </p:anim>
                                    <p:animEffect transition="in" filter="fade">
                                      <p:cBhvr>
                                        <p:cTn id="35" dur="500"/>
                                        <p:tgtEl>
                                          <p:spTgt spid="1024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1" fill="hold" nodeType="clickEffect">
                                  <p:stCondLst>
                                    <p:cond delay="0"/>
                                  </p:stCondLst>
                                  <p:childTnLst>
                                    <p:set>
                                      <p:cBhvr>
                                        <p:cTn id="39" dur="1" fill="hold">
                                          <p:stCondLst>
                                            <p:cond delay="0"/>
                                          </p:stCondLst>
                                        </p:cTn>
                                        <p:tgtEl>
                                          <p:spTgt spid="10242">
                                            <p:txEl>
                                              <p:pRg st="3" end="3"/>
                                            </p:txEl>
                                          </p:spTgt>
                                        </p:tgtEl>
                                        <p:attrNameLst>
                                          <p:attrName>style.visibility</p:attrName>
                                        </p:attrNameLst>
                                      </p:cBhvr>
                                      <p:to>
                                        <p:strVal val="visible"/>
                                      </p:to>
                                    </p:set>
                                    <p:animEffect transition="in" filter="wipe(up)">
                                      <p:cBhvr>
                                        <p:cTn id="40" dur="500"/>
                                        <p:tgtEl>
                                          <p:spTgt spid="10242">
                                            <p:txEl>
                                              <p:pRg st="3" end="3"/>
                                            </p:txEl>
                                          </p:spTgt>
                                        </p:tgtEl>
                                      </p:cBhvr>
                                    </p:animEffect>
                                  </p:childTnLst>
                                </p:cTn>
                              </p:par>
                              <p:par>
                                <p:cTn id="41" presetID="22" presetClass="entr" presetSubtype="1" fill="hold" nodeType="withEffect">
                                  <p:stCondLst>
                                    <p:cond delay="0"/>
                                  </p:stCondLst>
                                  <p:childTnLst>
                                    <p:set>
                                      <p:cBhvr>
                                        <p:cTn id="42" dur="1" fill="hold">
                                          <p:stCondLst>
                                            <p:cond delay="0"/>
                                          </p:stCondLst>
                                        </p:cTn>
                                        <p:tgtEl>
                                          <p:spTgt spid="10242">
                                            <p:txEl>
                                              <p:pRg st="4" end="4"/>
                                            </p:txEl>
                                          </p:spTgt>
                                        </p:tgtEl>
                                        <p:attrNameLst>
                                          <p:attrName>style.visibility</p:attrName>
                                        </p:attrNameLst>
                                      </p:cBhvr>
                                      <p:to>
                                        <p:strVal val="visible"/>
                                      </p:to>
                                    </p:set>
                                    <p:animEffect transition="in" filter="wipe(up)">
                                      <p:cBhvr>
                                        <p:cTn id="43" dur="500"/>
                                        <p:tgtEl>
                                          <p:spTgt spid="10242">
                                            <p:txEl>
                                              <p:pRg st="4" end="4"/>
                                            </p:txEl>
                                          </p:spTgt>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53" presetClass="entr" presetSubtype="0" fill="hold" grpId="0" nodeType="clickEffect">
                                  <p:stCondLst>
                                    <p:cond delay="0"/>
                                  </p:stCondLst>
                                  <p:childTnLst>
                                    <p:set>
                                      <p:cBhvr>
                                        <p:cTn id="47" dur="1" fill="hold">
                                          <p:stCondLst>
                                            <p:cond delay="0"/>
                                          </p:stCondLst>
                                        </p:cTn>
                                        <p:tgtEl>
                                          <p:spTgt spid="10243"/>
                                        </p:tgtEl>
                                        <p:attrNameLst>
                                          <p:attrName>style.visibility</p:attrName>
                                        </p:attrNameLst>
                                      </p:cBhvr>
                                      <p:to>
                                        <p:strVal val="visible"/>
                                      </p:to>
                                    </p:set>
                                    <p:anim calcmode="lin" valueType="num">
                                      <p:cBhvr>
                                        <p:cTn id="48" dur="500" fill="hold"/>
                                        <p:tgtEl>
                                          <p:spTgt spid="10243"/>
                                        </p:tgtEl>
                                        <p:attrNameLst>
                                          <p:attrName>ppt_w</p:attrName>
                                        </p:attrNameLst>
                                      </p:cBhvr>
                                      <p:tavLst>
                                        <p:tav tm="0">
                                          <p:val>
                                            <p:fltVal val="0"/>
                                          </p:val>
                                        </p:tav>
                                        <p:tav tm="100000">
                                          <p:val>
                                            <p:strVal val="#ppt_w"/>
                                          </p:val>
                                        </p:tav>
                                      </p:tavLst>
                                    </p:anim>
                                    <p:anim calcmode="lin" valueType="num">
                                      <p:cBhvr>
                                        <p:cTn id="49" dur="500" fill="hold"/>
                                        <p:tgtEl>
                                          <p:spTgt spid="10243"/>
                                        </p:tgtEl>
                                        <p:attrNameLst>
                                          <p:attrName>ppt_h</p:attrName>
                                        </p:attrNameLst>
                                      </p:cBhvr>
                                      <p:tavLst>
                                        <p:tav tm="0">
                                          <p:val>
                                            <p:fltVal val="0"/>
                                          </p:val>
                                        </p:tav>
                                        <p:tav tm="100000">
                                          <p:val>
                                            <p:strVal val="#ppt_h"/>
                                          </p:val>
                                        </p:tav>
                                      </p:tavLst>
                                    </p:anim>
                                    <p:animEffect transition="in" filter="fade">
                                      <p:cBhvr>
                                        <p:cTn id="50" dur="500"/>
                                        <p:tgtEl>
                                          <p:spTgt spid="10243"/>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18" presetClass="entr" presetSubtype="6" fill="hold" nodeType="clickEffect">
                                  <p:stCondLst>
                                    <p:cond delay="0"/>
                                  </p:stCondLst>
                                  <p:childTnLst>
                                    <p:set>
                                      <p:cBhvr>
                                        <p:cTn id="54" dur="1" fill="hold">
                                          <p:stCondLst>
                                            <p:cond delay="0"/>
                                          </p:stCondLst>
                                        </p:cTn>
                                        <p:tgtEl>
                                          <p:spTgt spid="10242">
                                            <p:txEl>
                                              <p:pRg st="5" end="5"/>
                                            </p:txEl>
                                          </p:spTgt>
                                        </p:tgtEl>
                                        <p:attrNameLst>
                                          <p:attrName>style.visibility</p:attrName>
                                        </p:attrNameLst>
                                      </p:cBhvr>
                                      <p:to>
                                        <p:strVal val="visible"/>
                                      </p:to>
                                    </p:set>
                                    <p:animEffect transition="in" filter="strips(downRight)">
                                      <p:cBhvr>
                                        <p:cTn id="55" dur="500"/>
                                        <p:tgtEl>
                                          <p:spTgt spid="10242">
                                            <p:txEl>
                                              <p:pRg st="5" end="5"/>
                                            </p:txEl>
                                          </p:spTgt>
                                        </p:tgtEl>
                                      </p:cBhvr>
                                    </p:animEffect>
                                  </p:childTnLst>
                                </p:cTn>
                              </p:par>
                              <p:par>
                                <p:cTn id="56" presetID="18" presetClass="entr" presetSubtype="6" fill="hold" nodeType="withEffect">
                                  <p:stCondLst>
                                    <p:cond delay="0"/>
                                  </p:stCondLst>
                                  <p:childTnLst>
                                    <p:set>
                                      <p:cBhvr>
                                        <p:cTn id="57" dur="1" fill="hold">
                                          <p:stCondLst>
                                            <p:cond delay="0"/>
                                          </p:stCondLst>
                                        </p:cTn>
                                        <p:tgtEl>
                                          <p:spTgt spid="10242">
                                            <p:txEl>
                                              <p:pRg st="6" end="6"/>
                                            </p:txEl>
                                          </p:spTgt>
                                        </p:tgtEl>
                                        <p:attrNameLst>
                                          <p:attrName>style.visibility</p:attrName>
                                        </p:attrNameLst>
                                      </p:cBhvr>
                                      <p:to>
                                        <p:strVal val="visible"/>
                                      </p:to>
                                    </p:set>
                                    <p:animEffect transition="in" filter="strips(downRight)">
                                      <p:cBhvr>
                                        <p:cTn id="58" dur="500"/>
                                        <p:tgtEl>
                                          <p:spTgt spid="10242">
                                            <p:txEl>
                                              <p:pRg st="6" end="6"/>
                                            </p:txEl>
                                          </p:spTgt>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22" presetClass="entr" presetSubtype="1" fill="hold" nodeType="clickEffect">
                                  <p:stCondLst>
                                    <p:cond delay="0"/>
                                  </p:stCondLst>
                                  <p:childTnLst>
                                    <p:set>
                                      <p:cBhvr>
                                        <p:cTn id="62" dur="1" fill="hold">
                                          <p:stCondLst>
                                            <p:cond delay="0"/>
                                          </p:stCondLst>
                                        </p:cTn>
                                        <p:tgtEl>
                                          <p:spTgt spid="10242">
                                            <p:txEl>
                                              <p:pRg st="7" end="7"/>
                                            </p:txEl>
                                          </p:spTgt>
                                        </p:tgtEl>
                                        <p:attrNameLst>
                                          <p:attrName>style.visibility</p:attrName>
                                        </p:attrNameLst>
                                      </p:cBhvr>
                                      <p:to>
                                        <p:strVal val="visible"/>
                                      </p:to>
                                    </p:set>
                                    <p:animEffect transition="in" filter="wipe(up)">
                                      <p:cBhvr>
                                        <p:cTn id="63" dur="500"/>
                                        <p:tgtEl>
                                          <p:spTgt spid="10242">
                                            <p:txEl>
                                              <p:pRg st="7" end="7"/>
                                            </p:txEl>
                                          </p:spTgt>
                                        </p:tgtEl>
                                      </p:cBhvr>
                                    </p:animEffect>
                                  </p:childTnLst>
                                </p:cTn>
                              </p:par>
                              <p:par>
                                <p:cTn id="64" presetID="22" presetClass="entr" presetSubtype="1" fill="hold" nodeType="withEffect">
                                  <p:stCondLst>
                                    <p:cond delay="0"/>
                                  </p:stCondLst>
                                  <p:childTnLst>
                                    <p:set>
                                      <p:cBhvr>
                                        <p:cTn id="65" dur="1" fill="hold">
                                          <p:stCondLst>
                                            <p:cond delay="0"/>
                                          </p:stCondLst>
                                        </p:cTn>
                                        <p:tgtEl>
                                          <p:spTgt spid="10242">
                                            <p:txEl>
                                              <p:pRg st="8" end="8"/>
                                            </p:txEl>
                                          </p:spTgt>
                                        </p:tgtEl>
                                        <p:attrNameLst>
                                          <p:attrName>style.visibility</p:attrName>
                                        </p:attrNameLst>
                                      </p:cBhvr>
                                      <p:to>
                                        <p:strVal val="visible"/>
                                      </p:to>
                                    </p:set>
                                    <p:animEffect transition="in" filter="wipe(up)">
                                      <p:cBhvr>
                                        <p:cTn id="66" dur="500"/>
                                        <p:tgtEl>
                                          <p:spTgt spid="10242">
                                            <p:txEl>
                                              <p:pRg st="8" end="8"/>
                                            </p:txEl>
                                          </p:spTgt>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53" presetClass="entr" presetSubtype="0" fill="hold" grpId="0" nodeType="clickEffect">
                                  <p:stCondLst>
                                    <p:cond delay="0"/>
                                  </p:stCondLst>
                                  <p:childTnLst>
                                    <p:set>
                                      <p:cBhvr>
                                        <p:cTn id="70" dur="1" fill="hold">
                                          <p:stCondLst>
                                            <p:cond delay="0"/>
                                          </p:stCondLst>
                                        </p:cTn>
                                        <p:tgtEl>
                                          <p:spTgt spid="10245"/>
                                        </p:tgtEl>
                                        <p:attrNameLst>
                                          <p:attrName>style.visibility</p:attrName>
                                        </p:attrNameLst>
                                      </p:cBhvr>
                                      <p:to>
                                        <p:strVal val="visible"/>
                                      </p:to>
                                    </p:set>
                                    <p:anim calcmode="lin" valueType="num">
                                      <p:cBhvr>
                                        <p:cTn id="71" dur="500" fill="hold"/>
                                        <p:tgtEl>
                                          <p:spTgt spid="10245"/>
                                        </p:tgtEl>
                                        <p:attrNameLst>
                                          <p:attrName>ppt_w</p:attrName>
                                        </p:attrNameLst>
                                      </p:cBhvr>
                                      <p:tavLst>
                                        <p:tav tm="0">
                                          <p:val>
                                            <p:fltVal val="0"/>
                                          </p:val>
                                        </p:tav>
                                        <p:tav tm="100000">
                                          <p:val>
                                            <p:strVal val="#ppt_w"/>
                                          </p:val>
                                        </p:tav>
                                      </p:tavLst>
                                    </p:anim>
                                    <p:anim calcmode="lin" valueType="num">
                                      <p:cBhvr>
                                        <p:cTn id="72" dur="500" fill="hold"/>
                                        <p:tgtEl>
                                          <p:spTgt spid="10245"/>
                                        </p:tgtEl>
                                        <p:attrNameLst>
                                          <p:attrName>ppt_h</p:attrName>
                                        </p:attrNameLst>
                                      </p:cBhvr>
                                      <p:tavLst>
                                        <p:tav tm="0">
                                          <p:val>
                                            <p:fltVal val="0"/>
                                          </p:val>
                                        </p:tav>
                                        <p:tav tm="100000">
                                          <p:val>
                                            <p:strVal val="#ppt_h"/>
                                          </p:val>
                                        </p:tav>
                                      </p:tavLst>
                                    </p:anim>
                                    <p:animEffect transition="in" filter="fade">
                                      <p:cBhvr>
                                        <p:cTn id="73" dur="500"/>
                                        <p:tgtEl>
                                          <p:spTgt spid="10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10244" grpId="0" autoUpdateAnimBg="0"/>
      <p:bldP spid="10245"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Text Box 4"/>
          <p:cNvSpPr txBox="1">
            <a:spLocks noChangeArrowheads="1"/>
          </p:cNvSpPr>
          <p:nvPr/>
        </p:nvSpPr>
        <p:spPr bwMode="auto">
          <a:xfrm>
            <a:off x="152400" y="379413"/>
            <a:ext cx="8763000" cy="579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4752975" algn="l"/>
              </a:tabLst>
              <a:defRPr>
                <a:solidFill>
                  <a:schemeClr val="tx1"/>
                </a:solidFill>
                <a:latin typeface="Arial" pitchFamily="34" charset="0"/>
                <a:ea typeface="宋体" pitchFamily="2" charset="-122"/>
              </a:defRPr>
            </a:lvl1pPr>
            <a:lvl2pPr marL="742950" indent="-285750" eaLnBrk="0" hangingPunct="0">
              <a:tabLst>
                <a:tab pos="4752975" algn="l"/>
              </a:tabLst>
              <a:defRPr>
                <a:solidFill>
                  <a:schemeClr val="tx1"/>
                </a:solidFill>
                <a:latin typeface="Arial" pitchFamily="34" charset="0"/>
                <a:ea typeface="宋体" pitchFamily="2" charset="-122"/>
              </a:defRPr>
            </a:lvl2pPr>
            <a:lvl3pPr marL="1143000" indent="-228600" eaLnBrk="0" hangingPunct="0">
              <a:tabLst>
                <a:tab pos="4752975" algn="l"/>
              </a:tabLst>
              <a:defRPr>
                <a:solidFill>
                  <a:schemeClr val="tx1"/>
                </a:solidFill>
                <a:latin typeface="Arial" pitchFamily="34" charset="0"/>
                <a:ea typeface="宋体" pitchFamily="2" charset="-122"/>
              </a:defRPr>
            </a:lvl3pPr>
            <a:lvl4pPr marL="1600200" indent="-228600" eaLnBrk="0" hangingPunct="0">
              <a:tabLst>
                <a:tab pos="4752975" algn="l"/>
              </a:tabLst>
              <a:defRPr>
                <a:solidFill>
                  <a:schemeClr val="tx1"/>
                </a:solidFill>
                <a:latin typeface="Arial" pitchFamily="34" charset="0"/>
                <a:ea typeface="宋体" pitchFamily="2" charset="-122"/>
              </a:defRPr>
            </a:lvl4pPr>
            <a:lvl5pPr marL="2057400" indent="-228600" eaLnBrk="0" hangingPunct="0">
              <a:tabLst>
                <a:tab pos="4752975" algn="l"/>
              </a:tabLst>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tabLst>
                <a:tab pos="4752975" algn="l"/>
              </a:tabLs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tabLst>
                <a:tab pos="4752975" algn="l"/>
              </a:tabLs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tabLst>
                <a:tab pos="4752975" algn="l"/>
              </a:tabLs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tabLst>
                <a:tab pos="4752975" algn="l"/>
              </a:tabLst>
              <a:defRPr>
                <a:solidFill>
                  <a:schemeClr val="tx1"/>
                </a:solidFill>
                <a:latin typeface="Arial" pitchFamily="34" charset="0"/>
                <a:ea typeface="宋体" pitchFamily="2" charset="-122"/>
              </a:defRPr>
            </a:lvl9pPr>
          </a:lstStyle>
          <a:p>
            <a:pPr eaLnBrk="1" hangingPunct="1">
              <a:lnSpc>
                <a:spcPct val="130000"/>
              </a:lnSpc>
            </a:pPr>
            <a:r>
              <a:rPr lang="zh-CN" altLang="en-US" sz="3200" b="1">
                <a:latin typeface="Times New Roman" pitchFamily="18" charset="0"/>
                <a:cs typeface="Times New Roman" pitchFamily="18" charset="0"/>
              </a:rPr>
              <a:t>这个月我们一直在为英语考试而学习。</a:t>
            </a:r>
            <a:r>
              <a:rPr lang="en-US" sz="3200" b="1">
                <a:latin typeface="Times New Roman" pitchFamily="18" charset="0"/>
                <a:cs typeface="Times New Roman" pitchFamily="18" charset="0"/>
              </a:rPr>
              <a:t>  </a:t>
            </a:r>
          </a:p>
          <a:p>
            <a:pPr eaLnBrk="1" hangingPunct="1">
              <a:lnSpc>
                <a:spcPct val="130000"/>
              </a:lnSpc>
            </a:pPr>
            <a:r>
              <a:rPr lang="en-US" sz="3200" b="1">
                <a:latin typeface="Times New Roman" pitchFamily="18" charset="0"/>
                <a:cs typeface="Times New Roman" pitchFamily="18" charset="0"/>
              </a:rPr>
              <a:t>We ___________ for the English test this month.</a:t>
            </a:r>
            <a:r>
              <a:rPr lang="en-US" sz="3200" b="1">
                <a:solidFill>
                  <a:srgbClr val="0000FF"/>
                </a:solidFill>
                <a:latin typeface="Times New Roman" pitchFamily="18" charset="0"/>
                <a:cs typeface="Times New Roman" pitchFamily="18" charset="0"/>
              </a:rPr>
              <a:t>  </a:t>
            </a:r>
          </a:p>
          <a:p>
            <a:pPr eaLnBrk="1" hangingPunct="1">
              <a:lnSpc>
                <a:spcPct val="130000"/>
              </a:lnSpc>
            </a:pPr>
            <a:r>
              <a:rPr lang="zh-CN" altLang="en-US" sz="3200" b="1">
                <a:solidFill>
                  <a:srgbClr val="FF0000"/>
                </a:solidFill>
                <a:latin typeface="Times New Roman" pitchFamily="18" charset="0"/>
              </a:rPr>
              <a:t>二、句子结构：</a:t>
            </a:r>
            <a:endParaRPr lang="en-US" sz="3200" b="1">
              <a:solidFill>
                <a:srgbClr val="FF0000"/>
              </a:solidFill>
              <a:latin typeface="Times New Roman" pitchFamily="18" charset="0"/>
            </a:endParaRPr>
          </a:p>
          <a:p>
            <a:pPr eaLnBrk="1" hangingPunct="1">
              <a:lnSpc>
                <a:spcPct val="130000"/>
              </a:lnSpc>
            </a:pPr>
            <a:r>
              <a:rPr lang="en-US" sz="3200" b="1">
                <a:solidFill>
                  <a:srgbClr val="FF0000"/>
                </a:solidFill>
                <a:latin typeface="Times New Roman" pitchFamily="18" charset="0"/>
              </a:rPr>
              <a:t>1. </a:t>
            </a:r>
            <a:r>
              <a:rPr lang="zh-CN" altLang="en-US" sz="3200" b="1">
                <a:solidFill>
                  <a:srgbClr val="FF0000"/>
                </a:solidFill>
                <a:latin typeface="Times New Roman" pitchFamily="18" charset="0"/>
              </a:rPr>
              <a:t>陈述句：主语</a:t>
            </a:r>
            <a:r>
              <a:rPr lang="en-US" sz="3200" b="1">
                <a:solidFill>
                  <a:srgbClr val="FF0000"/>
                </a:solidFill>
                <a:latin typeface="Times New Roman" pitchFamily="18" charset="0"/>
              </a:rPr>
              <a:t>+ be (am, is, are) not + V. –ing +…</a:t>
            </a:r>
          </a:p>
          <a:p>
            <a:pPr eaLnBrk="1" hangingPunct="1">
              <a:lnSpc>
                <a:spcPct val="130000"/>
              </a:lnSpc>
            </a:pPr>
            <a:r>
              <a:rPr lang="zh-CN" altLang="en-US" sz="3200" b="1">
                <a:latin typeface="Times New Roman" pitchFamily="18" charset="0"/>
              </a:rPr>
              <a:t>我正在洗衣服。</a:t>
            </a:r>
            <a:r>
              <a:rPr lang="en-US" sz="3200" b="1">
                <a:latin typeface="Times New Roman" pitchFamily="18" charset="0"/>
              </a:rPr>
              <a:t>________________________</a:t>
            </a:r>
          </a:p>
          <a:p>
            <a:pPr eaLnBrk="1" hangingPunct="1">
              <a:lnSpc>
                <a:spcPct val="130000"/>
              </a:lnSpc>
            </a:pPr>
            <a:r>
              <a:rPr lang="zh-CN" altLang="en-US" sz="3200" b="1">
                <a:latin typeface="Times New Roman" pitchFamily="18" charset="0"/>
              </a:rPr>
              <a:t>他正在打电话。</a:t>
            </a:r>
            <a:r>
              <a:rPr lang="en-US" sz="3200" b="1">
                <a:latin typeface="Times New Roman" pitchFamily="18" charset="0"/>
              </a:rPr>
              <a:t>  ___________________________ </a:t>
            </a:r>
          </a:p>
          <a:p>
            <a:pPr eaLnBrk="1" hangingPunct="1">
              <a:lnSpc>
                <a:spcPct val="130000"/>
              </a:lnSpc>
            </a:pPr>
            <a:r>
              <a:rPr lang="zh-CN" altLang="en-US" sz="3200" b="1">
                <a:latin typeface="Times New Roman" pitchFamily="18" charset="0"/>
              </a:rPr>
              <a:t>他们没在下象棋。</a:t>
            </a:r>
            <a:r>
              <a:rPr lang="en-US" sz="3200" b="1">
                <a:latin typeface="Times New Roman" pitchFamily="18" charset="0"/>
              </a:rPr>
              <a:t>______________________</a:t>
            </a:r>
          </a:p>
          <a:p>
            <a:pPr eaLnBrk="1" hangingPunct="1">
              <a:lnSpc>
                <a:spcPct val="130000"/>
              </a:lnSpc>
            </a:pPr>
            <a:r>
              <a:rPr lang="zh-CN" altLang="en-US" sz="3200" b="1">
                <a:latin typeface="Times New Roman" pitchFamily="18" charset="0"/>
              </a:rPr>
              <a:t>彼特没在打篮球。</a:t>
            </a:r>
            <a:r>
              <a:rPr lang="en-US" sz="3200" b="1">
                <a:latin typeface="Times New Roman" pitchFamily="18" charset="0"/>
              </a:rPr>
              <a:t>_________________________</a:t>
            </a:r>
          </a:p>
        </p:txBody>
      </p:sp>
      <p:sp>
        <p:nvSpPr>
          <p:cNvPr id="11267" name="Text Box 7"/>
          <p:cNvSpPr txBox="1">
            <a:spLocks noChangeArrowheads="1"/>
          </p:cNvSpPr>
          <p:nvPr/>
        </p:nvSpPr>
        <p:spPr bwMode="auto">
          <a:xfrm>
            <a:off x="3048000" y="3654425"/>
            <a:ext cx="4419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200" b="1">
                <a:solidFill>
                  <a:srgbClr val="009900"/>
                </a:solidFill>
                <a:latin typeface="Times New Roman" pitchFamily="18" charset="0"/>
                <a:cs typeface="Times New Roman" pitchFamily="18" charset="0"/>
              </a:rPr>
              <a:t>I’</a:t>
            </a:r>
            <a:r>
              <a:rPr lang="en-US" sz="3200" b="1">
                <a:solidFill>
                  <a:srgbClr val="CC0099"/>
                </a:solidFill>
                <a:latin typeface="Times New Roman" pitchFamily="18" charset="0"/>
                <a:cs typeface="Times New Roman" pitchFamily="18" charset="0"/>
              </a:rPr>
              <a:t>m washing </a:t>
            </a:r>
            <a:r>
              <a:rPr lang="en-US" sz="3200" b="1">
                <a:solidFill>
                  <a:srgbClr val="009900"/>
                </a:solidFill>
                <a:latin typeface="Times New Roman" pitchFamily="18" charset="0"/>
                <a:cs typeface="Times New Roman" pitchFamily="18" charset="0"/>
              </a:rPr>
              <a:t>the clothes. </a:t>
            </a:r>
          </a:p>
        </p:txBody>
      </p:sp>
      <p:sp>
        <p:nvSpPr>
          <p:cNvPr id="11268" name="Text Box 3"/>
          <p:cNvSpPr txBox="1">
            <a:spLocks noChangeArrowheads="1"/>
          </p:cNvSpPr>
          <p:nvPr/>
        </p:nvSpPr>
        <p:spPr bwMode="auto">
          <a:xfrm>
            <a:off x="3505200" y="4953000"/>
            <a:ext cx="5105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200" b="1">
                <a:solidFill>
                  <a:srgbClr val="009900"/>
                </a:solidFill>
                <a:latin typeface="Times New Roman" pitchFamily="18" charset="0"/>
              </a:rPr>
              <a:t>They </a:t>
            </a:r>
            <a:r>
              <a:rPr lang="en-US" sz="3200" b="1">
                <a:solidFill>
                  <a:srgbClr val="CC0099"/>
                </a:solidFill>
                <a:latin typeface="Times New Roman" pitchFamily="18" charset="0"/>
              </a:rPr>
              <a:t>are not playing </a:t>
            </a:r>
            <a:r>
              <a:rPr lang="en-US" sz="3200" b="1">
                <a:solidFill>
                  <a:srgbClr val="009900"/>
                </a:solidFill>
                <a:latin typeface="Times New Roman" pitchFamily="18" charset="0"/>
              </a:rPr>
              <a:t>chess.</a:t>
            </a:r>
          </a:p>
        </p:txBody>
      </p:sp>
      <p:sp>
        <p:nvSpPr>
          <p:cNvPr id="11269" name="Text Box 7"/>
          <p:cNvSpPr txBox="1">
            <a:spLocks noChangeArrowheads="1"/>
          </p:cNvSpPr>
          <p:nvPr/>
        </p:nvSpPr>
        <p:spPr bwMode="auto">
          <a:xfrm>
            <a:off x="838200" y="1139825"/>
            <a:ext cx="2362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200" b="1">
                <a:solidFill>
                  <a:srgbClr val="FF3300"/>
                </a:solidFill>
                <a:latin typeface="Times New Roman" pitchFamily="18" charset="0"/>
                <a:cs typeface="Times New Roman" pitchFamily="18" charset="0"/>
              </a:rPr>
              <a:t>are studying</a:t>
            </a:r>
          </a:p>
        </p:txBody>
      </p:sp>
      <p:sp>
        <p:nvSpPr>
          <p:cNvPr id="11270" name="Text Box 7"/>
          <p:cNvSpPr txBox="1">
            <a:spLocks noChangeArrowheads="1"/>
          </p:cNvSpPr>
          <p:nvPr/>
        </p:nvSpPr>
        <p:spPr bwMode="auto">
          <a:xfrm>
            <a:off x="3200400" y="4264025"/>
            <a:ext cx="5257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200" b="1">
                <a:solidFill>
                  <a:srgbClr val="009900"/>
                </a:solidFill>
                <a:latin typeface="Times New Roman" pitchFamily="18" charset="0"/>
                <a:cs typeface="Times New Roman" pitchFamily="18" charset="0"/>
              </a:rPr>
              <a:t>He </a:t>
            </a:r>
            <a:r>
              <a:rPr lang="en-US" sz="3200" b="1">
                <a:solidFill>
                  <a:srgbClr val="CC0099"/>
                </a:solidFill>
                <a:latin typeface="Times New Roman" pitchFamily="18" charset="0"/>
                <a:cs typeface="Times New Roman" pitchFamily="18" charset="0"/>
              </a:rPr>
              <a:t>is talking </a:t>
            </a:r>
            <a:r>
              <a:rPr lang="en-US" sz="3200" b="1">
                <a:solidFill>
                  <a:srgbClr val="009900"/>
                </a:solidFill>
                <a:latin typeface="Times New Roman" pitchFamily="18" charset="0"/>
                <a:cs typeface="Times New Roman" pitchFamily="18" charset="0"/>
              </a:rPr>
              <a:t>on the phone.</a:t>
            </a:r>
          </a:p>
        </p:txBody>
      </p:sp>
      <p:sp>
        <p:nvSpPr>
          <p:cNvPr id="11271" name="Text Box 7"/>
          <p:cNvSpPr txBox="1">
            <a:spLocks noChangeArrowheads="1"/>
          </p:cNvSpPr>
          <p:nvPr/>
        </p:nvSpPr>
        <p:spPr bwMode="auto">
          <a:xfrm>
            <a:off x="3429000" y="5529263"/>
            <a:ext cx="54864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200" b="1">
                <a:solidFill>
                  <a:srgbClr val="009900"/>
                </a:solidFill>
                <a:latin typeface="Times New Roman" pitchFamily="18" charset="0"/>
                <a:cs typeface="Times New Roman" pitchFamily="18" charset="0"/>
              </a:rPr>
              <a:t>Peter </a:t>
            </a:r>
            <a:r>
              <a:rPr lang="en-US" sz="3200" b="1">
                <a:solidFill>
                  <a:srgbClr val="CC0099"/>
                </a:solidFill>
                <a:latin typeface="Times New Roman" pitchFamily="18" charset="0"/>
                <a:cs typeface="Times New Roman" pitchFamily="18" charset="0"/>
              </a:rPr>
              <a:t>isn’t playing </a:t>
            </a:r>
            <a:r>
              <a:rPr lang="en-US" sz="3200" b="1">
                <a:solidFill>
                  <a:srgbClr val="009900"/>
                </a:solidFill>
                <a:latin typeface="Times New Roman" pitchFamily="18" charset="0"/>
                <a:cs typeface="Times New Roman" pitchFamily="18" charset="0"/>
              </a:rPr>
              <a:t>basketball. </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wipe(up)">
                                      <p:cBhvr>
                                        <p:cTn id="7" dur="500"/>
                                        <p:tgtEl>
                                          <p:spTgt spid="11266">
                                            <p:txEl>
                                              <p:pRg st="0" end="0"/>
                                            </p:txEl>
                                          </p:spTgt>
                                        </p:tgtEl>
                                      </p:cBhvr>
                                    </p:animEffect>
                                  </p:childTnLst>
                                </p:cTn>
                              </p:par>
                              <p:par>
                                <p:cTn id="8" presetID="22" presetClass="entr" presetSubtype="1" fill="hold" nodeType="withEffect">
                                  <p:stCondLst>
                                    <p:cond delay="0"/>
                                  </p:stCondLst>
                                  <p:childTnLst>
                                    <p:set>
                                      <p:cBhvr>
                                        <p:cTn id="9" dur="1" fill="hold">
                                          <p:stCondLst>
                                            <p:cond delay="0"/>
                                          </p:stCondLst>
                                        </p:cTn>
                                        <p:tgtEl>
                                          <p:spTgt spid="11266">
                                            <p:txEl>
                                              <p:pRg st="1" end="1"/>
                                            </p:txEl>
                                          </p:spTgt>
                                        </p:tgtEl>
                                        <p:attrNameLst>
                                          <p:attrName>style.visibility</p:attrName>
                                        </p:attrNameLst>
                                      </p:cBhvr>
                                      <p:to>
                                        <p:strVal val="visible"/>
                                      </p:to>
                                    </p:set>
                                    <p:animEffect transition="in" filter="wipe(up)">
                                      <p:cBhvr>
                                        <p:cTn id="10" dur="500"/>
                                        <p:tgtEl>
                                          <p:spTgt spid="11266">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11269"/>
                                        </p:tgtEl>
                                        <p:attrNameLst>
                                          <p:attrName>style.visibility</p:attrName>
                                        </p:attrNameLst>
                                      </p:cBhvr>
                                      <p:to>
                                        <p:strVal val="visible"/>
                                      </p:to>
                                    </p:set>
                                    <p:animEffect transition="in" filter="slide(fromBottom)">
                                      <p:cBhvr>
                                        <p:cTn id="15" dur="500"/>
                                        <p:tgtEl>
                                          <p:spTgt spid="11269"/>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8" presetClass="entr" presetSubtype="6" fill="hold" nodeType="clickEffect">
                                  <p:stCondLst>
                                    <p:cond delay="0"/>
                                  </p:stCondLst>
                                  <p:childTnLst>
                                    <p:set>
                                      <p:cBhvr>
                                        <p:cTn id="19" dur="1" fill="hold">
                                          <p:stCondLst>
                                            <p:cond delay="0"/>
                                          </p:stCondLst>
                                        </p:cTn>
                                        <p:tgtEl>
                                          <p:spTgt spid="11266">
                                            <p:txEl>
                                              <p:pRg st="2" end="2"/>
                                            </p:txEl>
                                          </p:spTgt>
                                        </p:tgtEl>
                                        <p:attrNameLst>
                                          <p:attrName>style.visibility</p:attrName>
                                        </p:attrNameLst>
                                      </p:cBhvr>
                                      <p:to>
                                        <p:strVal val="visible"/>
                                      </p:to>
                                    </p:set>
                                    <p:animEffect transition="in" filter="strips(downRight)">
                                      <p:cBhvr>
                                        <p:cTn id="20" dur="500"/>
                                        <p:tgtEl>
                                          <p:spTgt spid="11266">
                                            <p:txEl>
                                              <p:pRg st="2" end="2"/>
                                            </p:txEl>
                                          </p:spTgt>
                                        </p:tgtEl>
                                      </p:cBhvr>
                                    </p:animEffect>
                                  </p:childTnLst>
                                </p:cTn>
                              </p:par>
                              <p:par>
                                <p:cTn id="21" presetID="18" presetClass="entr" presetSubtype="6" fill="hold" nodeType="withEffect">
                                  <p:stCondLst>
                                    <p:cond delay="0"/>
                                  </p:stCondLst>
                                  <p:childTnLst>
                                    <p:set>
                                      <p:cBhvr>
                                        <p:cTn id="22" dur="1" fill="hold">
                                          <p:stCondLst>
                                            <p:cond delay="0"/>
                                          </p:stCondLst>
                                        </p:cTn>
                                        <p:tgtEl>
                                          <p:spTgt spid="11266">
                                            <p:txEl>
                                              <p:pRg st="3" end="3"/>
                                            </p:txEl>
                                          </p:spTgt>
                                        </p:tgtEl>
                                        <p:attrNameLst>
                                          <p:attrName>style.visibility</p:attrName>
                                        </p:attrNameLst>
                                      </p:cBhvr>
                                      <p:to>
                                        <p:strVal val="visible"/>
                                      </p:to>
                                    </p:set>
                                    <p:animEffect transition="in" filter="strips(downRight)">
                                      <p:cBhvr>
                                        <p:cTn id="23" dur="500"/>
                                        <p:tgtEl>
                                          <p:spTgt spid="11266">
                                            <p:txEl>
                                              <p:pRg st="3" end="3"/>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1" fill="hold" nodeType="clickEffect">
                                  <p:stCondLst>
                                    <p:cond delay="0"/>
                                  </p:stCondLst>
                                  <p:childTnLst>
                                    <p:set>
                                      <p:cBhvr>
                                        <p:cTn id="27" dur="1" fill="hold">
                                          <p:stCondLst>
                                            <p:cond delay="0"/>
                                          </p:stCondLst>
                                        </p:cTn>
                                        <p:tgtEl>
                                          <p:spTgt spid="11266">
                                            <p:txEl>
                                              <p:pRg st="4" end="4"/>
                                            </p:txEl>
                                          </p:spTgt>
                                        </p:tgtEl>
                                        <p:attrNameLst>
                                          <p:attrName>style.visibility</p:attrName>
                                        </p:attrNameLst>
                                      </p:cBhvr>
                                      <p:to>
                                        <p:strVal val="visible"/>
                                      </p:to>
                                    </p:set>
                                    <p:animEffect transition="in" filter="wipe(up)">
                                      <p:cBhvr>
                                        <p:cTn id="28" dur="500"/>
                                        <p:tgtEl>
                                          <p:spTgt spid="11266">
                                            <p:txEl>
                                              <p:pRg st="4" end="4"/>
                                            </p:txEl>
                                          </p:spTgt>
                                        </p:tgtEl>
                                      </p:cBhvr>
                                    </p:animEffect>
                                  </p:childTnLst>
                                </p:cTn>
                              </p:par>
                              <p:par>
                                <p:cTn id="29" presetID="22" presetClass="entr" presetSubtype="1" fill="hold" nodeType="withEffect">
                                  <p:stCondLst>
                                    <p:cond delay="0"/>
                                  </p:stCondLst>
                                  <p:childTnLst>
                                    <p:set>
                                      <p:cBhvr>
                                        <p:cTn id="30" dur="1" fill="hold">
                                          <p:stCondLst>
                                            <p:cond delay="0"/>
                                          </p:stCondLst>
                                        </p:cTn>
                                        <p:tgtEl>
                                          <p:spTgt spid="11266">
                                            <p:txEl>
                                              <p:pRg st="5" end="5"/>
                                            </p:txEl>
                                          </p:spTgt>
                                        </p:tgtEl>
                                        <p:attrNameLst>
                                          <p:attrName>style.visibility</p:attrName>
                                        </p:attrNameLst>
                                      </p:cBhvr>
                                      <p:to>
                                        <p:strVal val="visible"/>
                                      </p:to>
                                    </p:set>
                                    <p:animEffect transition="in" filter="wipe(up)">
                                      <p:cBhvr>
                                        <p:cTn id="31" dur="500"/>
                                        <p:tgtEl>
                                          <p:spTgt spid="11266">
                                            <p:txEl>
                                              <p:pRg st="5" end="5"/>
                                            </p:txEl>
                                          </p:spTgt>
                                        </p:tgtEl>
                                      </p:cBhvr>
                                    </p:animEffect>
                                  </p:childTnLst>
                                </p:cTn>
                              </p:par>
                              <p:par>
                                <p:cTn id="32" presetID="22" presetClass="entr" presetSubtype="1" fill="hold" nodeType="withEffect">
                                  <p:stCondLst>
                                    <p:cond delay="0"/>
                                  </p:stCondLst>
                                  <p:childTnLst>
                                    <p:set>
                                      <p:cBhvr>
                                        <p:cTn id="33" dur="1" fill="hold">
                                          <p:stCondLst>
                                            <p:cond delay="0"/>
                                          </p:stCondLst>
                                        </p:cTn>
                                        <p:tgtEl>
                                          <p:spTgt spid="11266">
                                            <p:txEl>
                                              <p:pRg st="6" end="6"/>
                                            </p:txEl>
                                          </p:spTgt>
                                        </p:tgtEl>
                                        <p:attrNameLst>
                                          <p:attrName>style.visibility</p:attrName>
                                        </p:attrNameLst>
                                      </p:cBhvr>
                                      <p:to>
                                        <p:strVal val="visible"/>
                                      </p:to>
                                    </p:set>
                                    <p:animEffect transition="in" filter="wipe(up)">
                                      <p:cBhvr>
                                        <p:cTn id="34" dur="500"/>
                                        <p:tgtEl>
                                          <p:spTgt spid="11266">
                                            <p:txEl>
                                              <p:pRg st="6" end="6"/>
                                            </p:txEl>
                                          </p:spTgt>
                                        </p:tgtEl>
                                      </p:cBhvr>
                                    </p:animEffect>
                                  </p:childTnLst>
                                </p:cTn>
                              </p:par>
                              <p:par>
                                <p:cTn id="35" presetID="22" presetClass="entr" presetSubtype="1" fill="hold" nodeType="withEffect">
                                  <p:stCondLst>
                                    <p:cond delay="0"/>
                                  </p:stCondLst>
                                  <p:childTnLst>
                                    <p:set>
                                      <p:cBhvr>
                                        <p:cTn id="36" dur="1" fill="hold">
                                          <p:stCondLst>
                                            <p:cond delay="0"/>
                                          </p:stCondLst>
                                        </p:cTn>
                                        <p:tgtEl>
                                          <p:spTgt spid="11266">
                                            <p:txEl>
                                              <p:pRg st="7" end="7"/>
                                            </p:txEl>
                                          </p:spTgt>
                                        </p:tgtEl>
                                        <p:attrNameLst>
                                          <p:attrName>style.visibility</p:attrName>
                                        </p:attrNameLst>
                                      </p:cBhvr>
                                      <p:to>
                                        <p:strVal val="visible"/>
                                      </p:to>
                                    </p:set>
                                    <p:animEffect transition="in" filter="wipe(up)">
                                      <p:cBhvr>
                                        <p:cTn id="37" dur="500"/>
                                        <p:tgtEl>
                                          <p:spTgt spid="11266">
                                            <p:txEl>
                                              <p:pRg st="7" end="7"/>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11267"/>
                                        </p:tgtEl>
                                        <p:attrNameLst>
                                          <p:attrName>style.visibility</p:attrName>
                                        </p:attrNameLst>
                                      </p:cBhvr>
                                      <p:to>
                                        <p:strVal val="visible"/>
                                      </p:to>
                                    </p:set>
                                    <p:animEffect transition="in" filter="slide(fromBottom)">
                                      <p:cBhvr>
                                        <p:cTn id="42" dur="500"/>
                                        <p:tgtEl>
                                          <p:spTgt spid="11267"/>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11270"/>
                                        </p:tgtEl>
                                        <p:attrNameLst>
                                          <p:attrName>style.visibility</p:attrName>
                                        </p:attrNameLst>
                                      </p:cBhvr>
                                      <p:to>
                                        <p:strVal val="visible"/>
                                      </p:to>
                                    </p:set>
                                    <p:animEffect transition="in" filter="slide(fromBottom)">
                                      <p:cBhvr>
                                        <p:cTn id="47" dur="500"/>
                                        <p:tgtEl>
                                          <p:spTgt spid="1127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2" presetClass="entr" presetSubtype="4" fill="hold" grpId="0" nodeType="clickEffect">
                                  <p:stCondLst>
                                    <p:cond delay="0"/>
                                  </p:stCondLst>
                                  <p:childTnLst>
                                    <p:set>
                                      <p:cBhvr>
                                        <p:cTn id="51" dur="1" fill="hold">
                                          <p:stCondLst>
                                            <p:cond delay="0"/>
                                          </p:stCondLst>
                                        </p:cTn>
                                        <p:tgtEl>
                                          <p:spTgt spid="11268"/>
                                        </p:tgtEl>
                                        <p:attrNameLst>
                                          <p:attrName>style.visibility</p:attrName>
                                        </p:attrNameLst>
                                      </p:cBhvr>
                                      <p:to>
                                        <p:strVal val="visible"/>
                                      </p:to>
                                    </p:set>
                                    <p:animEffect transition="in" filter="slide(fromBottom)">
                                      <p:cBhvr>
                                        <p:cTn id="52" dur="500"/>
                                        <p:tgtEl>
                                          <p:spTgt spid="11268"/>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2" presetClass="entr" presetSubtype="4" fill="hold" grpId="0" nodeType="clickEffect">
                                  <p:stCondLst>
                                    <p:cond delay="0"/>
                                  </p:stCondLst>
                                  <p:childTnLst>
                                    <p:set>
                                      <p:cBhvr>
                                        <p:cTn id="56" dur="1" fill="hold">
                                          <p:stCondLst>
                                            <p:cond delay="0"/>
                                          </p:stCondLst>
                                        </p:cTn>
                                        <p:tgtEl>
                                          <p:spTgt spid="11271"/>
                                        </p:tgtEl>
                                        <p:attrNameLst>
                                          <p:attrName>style.visibility</p:attrName>
                                        </p:attrNameLst>
                                      </p:cBhvr>
                                      <p:to>
                                        <p:strVal val="visible"/>
                                      </p:to>
                                    </p:set>
                                    <p:animEffect transition="in" filter="slide(fromBottom)">
                                      <p:cBhvr>
                                        <p:cTn id="57" dur="500"/>
                                        <p:tgtEl>
                                          <p:spTgt spid="11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11268" grpId="0" autoUpdateAnimBg="0"/>
      <p:bldP spid="11269" grpId="0" autoUpdateAnimBg="0"/>
      <p:bldP spid="11270" grpId="0" autoUpdateAnimBg="0"/>
      <p:bldP spid="11271"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2290" name="Text Box 35"/>
          <p:cNvSpPr txBox="1">
            <a:spLocks noChangeArrowheads="1"/>
          </p:cNvSpPr>
          <p:nvPr/>
        </p:nvSpPr>
        <p:spPr bwMode="auto">
          <a:xfrm>
            <a:off x="381000" y="573088"/>
            <a:ext cx="8534400" cy="534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en-US" sz="3200" b="1">
                <a:solidFill>
                  <a:srgbClr val="FF0066"/>
                </a:solidFill>
                <a:latin typeface="Times New Roman" pitchFamily="18" charset="0"/>
                <a:cs typeface="Times New Roman" pitchFamily="18" charset="0"/>
              </a:rPr>
              <a:t>2. </a:t>
            </a:r>
            <a:r>
              <a:rPr lang="zh-CN" altLang="en-US" sz="3200" b="1">
                <a:solidFill>
                  <a:srgbClr val="FF0066"/>
                </a:solidFill>
                <a:latin typeface="Times New Roman" pitchFamily="18" charset="0"/>
                <a:cs typeface="Times New Roman" pitchFamily="18" charset="0"/>
              </a:rPr>
              <a:t>一般疑问句：</a:t>
            </a:r>
          </a:p>
          <a:p>
            <a:pPr eaLnBrk="1" hangingPunct="1">
              <a:lnSpc>
                <a:spcPct val="120000"/>
              </a:lnSpc>
            </a:pPr>
            <a:r>
              <a:rPr lang="en-US" sz="3200" b="1">
                <a:solidFill>
                  <a:srgbClr val="009900"/>
                </a:solidFill>
                <a:latin typeface="Times New Roman" pitchFamily="18" charset="0"/>
              </a:rPr>
              <a:t>Be</a:t>
            </a:r>
            <a:r>
              <a:rPr lang="en-US" altLang="zh-CN" sz="3200" b="1">
                <a:solidFill>
                  <a:srgbClr val="009900"/>
                </a:solidFill>
                <a:latin typeface="Times New Roman" pitchFamily="18" charset="0"/>
              </a:rPr>
              <a:t> </a:t>
            </a:r>
            <a:r>
              <a:rPr lang="en-US" sz="3200" b="1">
                <a:solidFill>
                  <a:srgbClr val="009900"/>
                </a:solidFill>
                <a:latin typeface="Times New Roman" pitchFamily="18" charset="0"/>
              </a:rPr>
              <a:t>(Am, Is, Are) + </a:t>
            </a:r>
            <a:r>
              <a:rPr lang="zh-CN" altLang="en-US" sz="3200" b="1">
                <a:solidFill>
                  <a:srgbClr val="009900"/>
                </a:solidFill>
                <a:latin typeface="Times New Roman" pitchFamily="18" charset="0"/>
              </a:rPr>
              <a:t>主语 </a:t>
            </a:r>
            <a:r>
              <a:rPr lang="en-US" sz="3200" b="1">
                <a:solidFill>
                  <a:srgbClr val="009900"/>
                </a:solidFill>
                <a:latin typeface="Times New Roman" pitchFamily="18" charset="0"/>
              </a:rPr>
              <a:t>+ V.-ing …</a:t>
            </a:r>
            <a:endParaRPr lang="en-US" sz="3200" b="1">
              <a:solidFill>
                <a:srgbClr val="009900"/>
              </a:solidFill>
              <a:latin typeface="Times New Roman" pitchFamily="18" charset="0"/>
              <a:cs typeface="Times New Roman" pitchFamily="18" charset="0"/>
            </a:endParaRPr>
          </a:p>
          <a:p>
            <a:pPr eaLnBrk="1" hangingPunct="1">
              <a:lnSpc>
                <a:spcPct val="120000"/>
              </a:lnSpc>
            </a:pPr>
            <a:r>
              <a:rPr lang="zh-CN" altLang="en-US" sz="3200" b="1">
                <a:latin typeface="Times New Roman" pitchFamily="18" charset="0"/>
                <a:cs typeface="Times New Roman" pitchFamily="18" charset="0"/>
              </a:rPr>
              <a:t>她正在弹钢琴吗？</a:t>
            </a:r>
            <a:r>
              <a:rPr lang="en-US" sz="3200" b="1">
                <a:latin typeface="Times New Roman" pitchFamily="18" charset="0"/>
                <a:cs typeface="Times New Roman" pitchFamily="18" charset="0"/>
              </a:rPr>
              <a:t>_______________________</a:t>
            </a:r>
          </a:p>
          <a:p>
            <a:pPr eaLnBrk="1" hangingPunct="1">
              <a:lnSpc>
                <a:spcPct val="120000"/>
              </a:lnSpc>
            </a:pPr>
            <a:r>
              <a:rPr lang="zh-CN" altLang="en-US" sz="3200" b="1">
                <a:latin typeface="Times New Roman" pitchFamily="18" charset="0"/>
                <a:cs typeface="Times New Roman" pitchFamily="18" charset="0"/>
              </a:rPr>
              <a:t>你们正在做作业吗？</a:t>
            </a:r>
            <a:br>
              <a:rPr lang="zh-CN" altLang="en-US" sz="3200" b="1">
                <a:latin typeface="Times New Roman" pitchFamily="18" charset="0"/>
                <a:cs typeface="Times New Roman" pitchFamily="18" charset="0"/>
              </a:rPr>
            </a:br>
            <a:r>
              <a:rPr lang="en-US" sz="3200" b="1">
                <a:latin typeface="Times New Roman" pitchFamily="18" charset="0"/>
                <a:cs typeface="Times New Roman" pitchFamily="18" charset="0"/>
              </a:rPr>
              <a:t> _____________________________</a:t>
            </a:r>
          </a:p>
          <a:p>
            <a:pPr eaLnBrk="1" hangingPunct="1">
              <a:lnSpc>
                <a:spcPct val="120000"/>
              </a:lnSpc>
            </a:pPr>
            <a:r>
              <a:rPr lang="en-US" sz="3200" b="1">
                <a:solidFill>
                  <a:schemeClr val="accent2"/>
                </a:solidFill>
                <a:latin typeface="Times New Roman" pitchFamily="18" charset="0"/>
                <a:cs typeface="Times New Roman" pitchFamily="18" charset="0"/>
              </a:rPr>
              <a:t>3. </a:t>
            </a:r>
            <a:r>
              <a:rPr lang="zh-CN" altLang="en-US" sz="3200" b="1">
                <a:solidFill>
                  <a:schemeClr val="accent2"/>
                </a:solidFill>
                <a:latin typeface="Times New Roman" pitchFamily="18" charset="0"/>
                <a:cs typeface="Times New Roman" pitchFamily="18" charset="0"/>
              </a:rPr>
              <a:t>特殊疑问句</a:t>
            </a:r>
            <a:endParaRPr lang="en-US" sz="3200" b="1">
              <a:solidFill>
                <a:schemeClr val="accent2"/>
              </a:solidFill>
              <a:latin typeface="Times New Roman" pitchFamily="18" charset="0"/>
              <a:cs typeface="Times New Roman" pitchFamily="18" charset="0"/>
            </a:endParaRPr>
          </a:p>
          <a:p>
            <a:pPr eaLnBrk="1" hangingPunct="1">
              <a:lnSpc>
                <a:spcPct val="120000"/>
              </a:lnSpc>
            </a:pPr>
            <a:r>
              <a:rPr lang="zh-CN" altLang="en-US" sz="3200" b="1">
                <a:solidFill>
                  <a:schemeClr val="accent2"/>
                </a:solidFill>
                <a:latin typeface="Times New Roman" pitchFamily="18" charset="0"/>
                <a:cs typeface="Times New Roman" pitchFamily="18" charset="0"/>
              </a:rPr>
              <a:t>特殊疑问词</a:t>
            </a:r>
            <a:r>
              <a:rPr lang="en-US" sz="3200" b="1">
                <a:solidFill>
                  <a:schemeClr val="accent2"/>
                </a:solidFill>
                <a:latin typeface="Times New Roman" pitchFamily="18" charset="0"/>
                <a:cs typeface="Times New Roman" pitchFamily="18" charset="0"/>
              </a:rPr>
              <a:t>+ be (am, is, are)</a:t>
            </a:r>
            <a:r>
              <a:rPr lang="zh-CN" altLang="en-US" sz="3200" b="1">
                <a:solidFill>
                  <a:schemeClr val="accent2"/>
                </a:solidFill>
                <a:latin typeface="Times New Roman" pitchFamily="18" charset="0"/>
                <a:cs typeface="Times New Roman" pitchFamily="18" charset="0"/>
              </a:rPr>
              <a:t> </a:t>
            </a:r>
            <a:r>
              <a:rPr lang="en-US" sz="3200" b="1">
                <a:solidFill>
                  <a:schemeClr val="accent2"/>
                </a:solidFill>
                <a:latin typeface="Times New Roman" pitchFamily="18" charset="0"/>
                <a:cs typeface="Times New Roman" pitchFamily="18" charset="0"/>
              </a:rPr>
              <a:t>+</a:t>
            </a:r>
            <a:r>
              <a:rPr lang="zh-CN" altLang="en-US" sz="3200" b="1">
                <a:solidFill>
                  <a:schemeClr val="accent2"/>
                </a:solidFill>
                <a:latin typeface="Times New Roman" pitchFamily="18" charset="0"/>
                <a:cs typeface="Times New Roman" pitchFamily="18" charset="0"/>
              </a:rPr>
              <a:t>主语</a:t>
            </a:r>
            <a:r>
              <a:rPr lang="en-US" sz="3200" b="1">
                <a:solidFill>
                  <a:schemeClr val="accent2"/>
                </a:solidFill>
                <a:latin typeface="Times New Roman" pitchFamily="18" charset="0"/>
                <a:cs typeface="Times New Roman" pitchFamily="18" charset="0"/>
              </a:rPr>
              <a:t>+ V. –ing…</a:t>
            </a:r>
          </a:p>
          <a:p>
            <a:pPr eaLnBrk="1" hangingPunct="1">
              <a:lnSpc>
                <a:spcPct val="120000"/>
              </a:lnSpc>
            </a:pPr>
            <a:r>
              <a:rPr lang="zh-CN" altLang="en-US" sz="3200" b="1">
                <a:latin typeface="Times New Roman" pitchFamily="18" charset="0"/>
                <a:cs typeface="Times New Roman" pitchFamily="18" charset="0"/>
              </a:rPr>
              <a:t>杰克正做什么事情？</a:t>
            </a:r>
            <a:r>
              <a:rPr lang="en-US" sz="3200" b="1">
                <a:latin typeface="Times New Roman" pitchFamily="18" charset="0"/>
                <a:cs typeface="Times New Roman" pitchFamily="18" charset="0"/>
              </a:rPr>
              <a:t>      __________________</a:t>
            </a:r>
          </a:p>
          <a:p>
            <a:pPr eaLnBrk="1" hangingPunct="1">
              <a:lnSpc>
                <a:spcPct val="120000"/>
              </a:lnSpc>
            </a:pPr>
            <a:r>
              <a:rPr lang="zh-CN" altLang="en-US" sz="3200" b="1">
                <a:latin typeface="Times New Roman" pitchFamily="18" charset="0"/>
                <a:cs typeface="Times New Roman" pitchFamily="18" charset="0"/>
              </a:rPr>
              <a:t>他们正在做什么事情？</a:t>
            </a:r>
            <a:r>
              <a:rPr lang="en-US" sz="3200" b="1">
                <a:latin typeface="Times New Roman" pitchFamily="18" charset="0"/>
                <a:cs typeface="Times New Roman" pitchFamily="18" charset="0"/>
              </a:rPr>
              <a:t> ____________________ </a:t>
            </a:r>
            <a:endParaRPr lang="zh-CN" altLang="en-US" sz="3200" b="1">
              <a:latin typeface="Times New Roman" pitchFamily="18" charset="0"/>
              <a:cs typeface="Times New Roman" pitchFamily="18" charset="0"/>
            </a:endParaRPr>
          </a:p>
        </p:txBody>
      </p:sp>
      <p:sp>
        <p:nvSpPr>
          <p:cNvPr id="12291" name="Text Box 34"/>
          <p:cNvSpPr txBox="1">
            <a:spLocks noChangeArrowheads="1"/>
          </p:cNvSpPr>
          <p:nvPr/>
        </p:nvSpPr>
        <p:spPr bwMode="auto">
          <a:xfrm>
            <a:off x="457200" y="2863850"/>
            <a:ext cx="62484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en-US" sz="3200" b="1">
                <a:solidFill>
                  <a:srgbClr val="FF3300"/>
                </a:solidFill>
                <a:latin typeface="Times New Roman" pitchFamily="18" charset="0"/>
                <a:cs typeface="Times New Roman" pitchFamily="18" charset="0"/>
              </a:rPr>
              <a:t> </a:t>
            </a:r>
            <a:r>
              <a:rPr lang="en-US" sz="3200" b="1">
                <a:solidFill>
                  <a:srgbClr val="9900CC"/>
                </a:solidFill>
                <a:latin typeface="Times New Roman" pitchFamily="18" charset="0"/>
                <a:cs typeface="Times New Roman" pitchFamily="18" charset="0"/>
              </a:rPr>
              <a:t>Are</a:t>
            </a:r>
            <a:r>
              <a:rPr lang="en-US" sz="3200" b="1">
                <a:solidFill>
                  <a:srgbClr val="FF3300"/>
                </a:solidFill>
                <a:latin typeface="Times New Roman" pitchFamily="18" charset="0"/>
                <a:cs typeface="Times New Roman" pitchFamily="18" charset="0"/>
              </a:rPr>
              <a:t> you </a:t>
            </a:r>
            <a:r>
              <a:rPr lang="en-US" sz="3200" b="1">
                <a:solidFill>
                  <a:srgbClr val="9900CC"/>
                </a:solidFill>
                <a:latin typeface="Times New Roman" pitchFamily="18" charset="0"/>
                <a:cs typeface="Times New Roman" pitchFamily="18" charset="0"/>
              </a:rPr>
              <a:t>doing</a:t>
            </a:r>
            <a:r>
              <a:rPr lang="en-US" sz="3200" b="1">
                <a:solidFill>
                  <a:srgbClr val="FF3300"/>
                </a:solidFill>
                <a:latin typeface="Times New Roman" pitchFamily="18" charset="0"/>
                <a:cs typeface="Times New Roman" pitchFamily="18" charset="0"/>
              </a:rPr>
              <a:t> your homework?</a:t>
            </a:r>
            <a:r>
              <a:rPr lang="en-US" sz="3200" b="1">
                <a:latin typeface="Times New Roman" pitchFamily="18" charset="0"/>
                <a:cs typeface="Times New Roman" pitchFamily="18" charset="0"/>
              </a:rPr>
              <a:t> </a:t>
            </a:r>
            <a:endParaRPr lang="zh-CN" altLang="en-US" sz="2800" b="1">
              <a:latin typeface="Times New Roman" pitchFamily="18" charset="0"/>
              <a:cs typeface="Times New Roman" pitchFamily="18" charset="0"/>
            </a:endParaRPr>
          </a:p>
        </p:txBody>
      </p:sp>
      <p:sp>
        <p:nvSpPr>
          <p:cNvPr id="12292" name="Text Box 36"/>
          <p:cNvSpPr txBox="1">
            <a:spLocks noChangeArrowheads="1"/>
          </p:cNvSpPr>
          <p:nvPr/>
        </p:nvSpPr>
        <p:spPr bwMode="auto">
          <a:xfrm>
            <a:off x="4495800" y="4667250"/>
            <a:ext cx="3817938"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en-US" sz="3200" b="1">
                <a:solidFill>
                  <a:srgbClr val="00B050"/>
                </a:solidFill>
                <a:latin typeface="Times New Roman" pitchFamily="18" charset="0"/>
                <a:cs typeface="Times New Roman" pitchFamily="18" charset="0"/>
              </a:rPr>
              <a:t> </a:t>
            </a:r>
            <a:r>
              <a:rPr lang="en-US" sz="3200" b="1">
                <a:solidFill>
                  <a:srgbClr val="9900CC"/>
                </a:solidFill>
                <a:latin typeface="Times New Roman" pitchFamily="18" charset="0"/>
                <a:cs typeface="Times New Roman" pitchFamily="18" charset="0"/>
              </a:rPr>
              <a:t>What is </a:t>
            </a:r>
            <a:r>
              <a:rPr lang="en-US" sz="3200" b="1">
                <a:solidFill>
                  <a:srgbClr val="00B050"/>
                </a:solidFill>
                <a:latin typeface="Times New Roman" pitchFamily="18" charset="0"/>
                <a:cs typeface="Times New Roman" pitchFamily="18" charset="0"/>
              </a:rPr>
              <a:t>Jack </a:t>
            </a:r>
            <a:r>
              <a:rPr lang="en-US" sz="3200" b="1">
                <a:solidFill>
                  <a:srgbClr val="9900CC"/>
                </a:solidFill>
                <a:latin typeface="Times New Roman" pitchFamily="18" charset="0"/>
                <a:cs typeface="Times New Roman" pitchFamily="18" charset="0"/>
              </a:rPr>
              <a:t>doing</a:t>
            </a:r>
            <a:r>
              <a:rPr lang="en-US" sz="3200" b="1">
                <a:solidFill>
                  <a:srgbClr val="00B050"/>
                </a:solidFill>
                <a:latin typeface="Times New Roman" pitchFamily="18" charset="0"/>
                <a:cs typeface="Times New Roman" pitchFamily="18" charset="0"/>
              </a:rPr>
              <a:t>?</a:t>
            </a:r>
          </a:p>
        </p:txBody>
      </p:sp>
      <p:sp>
        <p:nvSpPr>
          <p:cNvPr id="12293" name="Text Box 42"/>
          <p:cNvSpPr txBox="1">
            <a:spLocks noChangeArrowheads="1"/>
          </p:cNvSpPr>
          <p:nvPr/>
        </p:nvSpPr>
        <p:spPr bwMode="auto">
          <a:xfrm>
            <a:off x="4648200" y="5267325"/>
            <a:ext cx="39624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en-US" sz="3200" b="1">
                <a:solidFill>
                  <a:srgbClr val="9900CC"/>
                </a:solidFill>
                <a:latin typeface="Times New Roman" pitchFamily="18" charset="0"/>
                <a:cs typeface="Times New Roman" pitchFamily="18" charset="0"/>
              </a:rPr>
              <a:t>What are </a:t>
            </a:r>
            <a:r>
              <a:rPr lang="en-US" sz="3200" b="1">
                <a:solidFill>
                  <a:schemeClr val="accent2"/>
                </a:solidFill>
                <a:latin typeface="Times New Roman" pitchFamily="18" charset="0"/>
                <a:cs typeface="Times New Roman" pitchFamily="18" charset="0"/>
              </a:rPr>
              <a:t>they </a:t>
            </a:r>
            <a:r>
              <a:rPr lang="en-US" sz="3200" b="1">
                <a:solidFill>
                  <a:srgbClr val="9900CC"/>
                </a:solidFill>
                <a:latin typeface="Times New Roman" pitchFamily="18" charset="0"/>
                <a:cs typeface="Times New Roman" pitchFamily="18" charset="0"/>
              </a:rPr>
              <a:t>doing</a:t>
            </a:r>
            <a:r>
              <a:rPr lang="en-US" sz="3200" b="1">
                <a:solidFill>
                  <a:schemeClr val="accent2"/>
                </a:solidFill>
                <a:latin typeface="Times New Roman" pitchFamily="18" charset="0"/>
                <a:cs typeface="Times New Roman" pitchFamily="18" charset="0"/>
              </a:rPr>
              <a:t>?</a:t>
            </a:r>
          </a:p>
        </p:txBody>
      </p:sp>
      <p:sp>
        <p:nvSpPr>
          <p:cNvPr id="12294" name="矩形 13"/>
          <p:cNvSpPr>
            <a:spLocks noChangeArrowheads="1"/>
          </p:cNvSpPr>
          <p:nvPr/>
        </p:nvSpPr>
        <p:spPr bwMode="auto">
          <a:xfrm>
            <a:off x="3810000" y="1716088"/>
            <a:ext cx="510540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en-US" sz="3200" b="1">
                <a:solidFill>
                  <a:srgbClr val="9900CC"/>
                </a:solidFill>
                <a:latin typeface="Times New Roman" pitchFamily="18" charset="0"/>
              </a:rPr>
              <a:t>Is </a:t>
            </a:r>
            <a:r>
              <a:rPr lang="en-US" sz="3200" b="1">
                <a:solidFill>
                  <a:srgbClr val="FF3300"/>
                </a:solidFill>
                <a:latin typeface="Times New Roman" pitchFamily="18" charset="0"/>
              </a:rPr>
              <a:t>she </a:t>
            </a:r>
            <a:r>
              <a:rPr lang="en-US" sz="3200" b="1">
                <a:solidFill>
                  <a:srgbClr val="9900CC"/>
                </a:solidFill>
                <a:latin typeface="Times New Roman" pitchFamily="18" charset="0"/>
              </a:rPr>
              <a:t>playing</a:t>
            </a:r>
            <a:r>
              <a:rPr lang="en-US" sz="3200" b="1">
                <a:solidFill>
                  <a:srgbClr val="FF3300"/>
                </a:solidFill>
                <a:latin typeface="Times New Roman" pitchFamily="18" charset="0"/>
              </a:rPr>
              <a:t> the piano?</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with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animEffect transition="in" filter="strips(downRight)">
                                      <p:cBhvr>
                                        <p:cTn id="7" dur="500"/>
                                        <p:tgtEl>
                                          <p:spTgt spid="12290">
                                            <p:txEl>
                                              <p:pRg st="0" end="0"/>
                                            </p:txEl>
                                          </p:spTgt>
                                        </p:tgtEl>
                                      </p:cBhvr>
                                    </p:animEffect>
                                  </p:childTnLst>
                                </p:cTn>
                              </p:par>
                              <p:par>
                                <p:cTn id="8" presetID="18" presetClass="entr" presetSubtype="6" fill="hold" nodeType="withEffect">
                                  <p:stCondLst>
                                    <p:cond delay="0"/>
                                  </p:stCondLst>
                                  <p:childTnLst>
                                    <p:set>
                                      <p:cBhvr>
                                        <p:cTn id="9" dur="1" fill="hold">
                                          <p:stCondLst>
                                            <p:cond delay="0"/>
                                          </p:stCondLst>
                                        </p:cTn>
                                        <p:tgtEl>
                                          <p:spTgt spid="12290">
                                            <p:txEl>
                                              <p:pRg st="1" end="1"/>
                                            </p:txEl>
                                          </p:spTgt>
                                        </p:tgtEl>
                                        <p:attrNameLst>
                                          <p:attrName>style.visibility</p:attrName>
                                        </p:attrNameLst>
                                      </p:cBhvr>
                                      <p:to>
                                        <p:strVal val="visible"/>
                                      </p:to>
                                    </p:set>
                                    <p:animEffect transition="in" filter="strips(downRight)">
                                      <p:cBhvr>
                                        <p:cTn id="10" dur="500"/>
                                        <p:tgtEl>
                                          <p:spTgt spid="12290">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nodeType="clickEffect">
                                  <p:stCondLst>
                                    <p:cond delay="0"/>
                                  </p:stCondLst>
                                  <p:childTnLst>
                                    <p:set>
                                      <p:cBhvr>
                                        <p:cTn id="14" dur="1" fill="hold">
                                          <p:stCondLst>
                                            <p:cond delay="0"/>
                                          </p:stCondLst>
                                        </p:cTn>
                                        <p:tgtEl>
                                          <p:spTgt spid="12290">
                                            <p:txEl>
                                              <p:pRg st="2" end="2"/>
                                            </p:txEl>
                                          </p:spTgt>
                                        </p:tgtEl>
                                        <p:attrNameLst>
                                          <p:attrName>style.visibility</p:attrName>
                                        </p:attrNameLst>
                                      </p:cBhvr>
                                      <p:to>
                                        <p:strVal val="visible"/>
                                      </p:to>
                                    </p:set>
                                    <p:animEffect transition="in" filter="wipe(up)">
                                      <p:cBhvr>
                                        <p:cTn id="15" dur="500"/>
                                        <p:tgtEl>
                                          <p:spTgt spid="12290">
                                            <p:txEl>
                                              <p:pRg st="2" end="2"/>
                                            </p:txEl>
                                          </p:spTgt>
                                        </p:tgtEl>
                                      </p:cBhvr>
                                    </p:animEffect>
                                  </p:childTnLst>
                                </p:cTn>
                              </p:par>
                              <p:par>
                                <p:cTn id="16" presetID="22" presetClass="entr" presetSubtype="1" fill="hold" nodeType="withEffect">
                                  <p:stCondLst>
                                    <p:cond delay="0"/>
                                  </p:stCondLst>
                                  <p:childTnLst>
                                    <p:set>
                                      <p:cBhvr>
                                        <p:cTn id="17" dur="1" fill="hold">
                                          <p:stCondLst>
                                            <p:cond delay="0"/>
                                          </p:stCondLst>
                                        </p:cTn>
                                        <p:tgtEl>
                                          <p:spTgt spid="12290">
                                            <p:txEl>
                                              <p:pRg st="3" end="3"/>
                                            </p:txEl>
                                          </p:spTgt>
                                        </p:tgtEl>
                                        <p:attrNameLst>
                                          <p:attrName>style.visibility</p:attrName>
                                        </p:attrNameLst>
                                      </p:cBhvr>
                                      <p:to>
                                        <p:strVal val="visible"/>
                                      </p:to>
                                    </p:set>
                                    <p:animEffect transition="in" filter="wipe(up)">
                                      <p:cBhvr>
                                        <p:cTn id="18" dur="500"/>
                                        <p:tgtEl>
                                          <p:spTgt spid="12290">
                                            <p:txEl>
                                              <p:pRg st="3" end="3"/>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2" presetClass="entr" presetSubtype="4" fill="hold" grpId="0" nodeType="clickEffect">
                                  <p:stCondLst>
                                    <p:cond delay="0"/>
                                  </p:stCondLst>
                                  <p:childTnLst>
                                    <p:set>
                                      <p:cBhvr>
                                        <p:cTn id="22" dur="1" fill="hold">
                                          <p:stCondLst>
                                            <p:cond delay="0"/>
                                          </p:stCondLst>
                                        </p:cTn>
                                        <p:tgtEl>
                                          <p:spTgt spid="12294"/>
                                        </p:tgtEl>
                                        <p:attrNameLst>
                                          <p:attrName>style.visibility</p:attrName>
                                        </p:attrNameLst>
                                      </p:cBhvr>
                                      <p:to>
                                        <p:strVal val="visible"/>
                                      </p:to>
                                    </p:set>
                                    <p:animEffect transition="in" filter="slide(fromBottom)">
                                      <p:cBhvr>
                                        <p:cTn id="23" dur="500"/>
                                        <p:tgtEl>
                                          <p:spTgt spid="12294"/>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2" presetClass="entr" presetSubtype="4" fill="hold" grpId="0" nodeType="clickEffect">
                                  <p:stCondLst>
                                    <p:cond delay="0"/>
                                  </p:stCondLst>
                                  <p:childTnLst>
                                    <p:set>
                                      <p:cBhvr>
                                        <p:cTn id="27" dur="1" fill="hold">
                                          <p:stCondLst>
                                            <p:cond delay="0"/>
                                          </p:stCondLst>
                                        </p:cTn>
                                        <p:tgtEl>
                                          <p:spTgt spid="12291"/>
                                        </p:tgtEl>
                                        <p:attrNameLst>
                                          <p:attrName>style.visibility</p:attrName>
                                        </p:attrNameLst>
                                      </p:cBhvr>
                                      <p:to>
                                        <p:strVal val="visible"/>
                                      </p:to>
                                    </p:set>
                                    <p:animEffect transition="in" filter="slide(fromBottom)">
                                      <p:cBhvr>
                                        <p:cTn id="28" dur="500"/>
                                        <p:tgtEl>
                                          <p:spTgt spid="12291"/>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8" presetClass="entr" presetSubtype="6" fill="hold" nodeType="clickEffect">
                                  <p:stCondLst>
                                    <p:cond delay="0"/>
                                  </p:stCondLst>
                                  <p:childTnLst>
                                    <p:set>
                                      <p:cBhvr>
                                        <p:cTn id="32" dur="1" fill="hold">
                                          <p:stCondLst>
                                            <p:cond delay="0"/>
                                          </p:stCondLst>
                                        </p:cTn>
                                        <p:tgtEl>
                                          <p:spTgt spid="12290">
                                            <p:txEl>
                                              <p:pRg st="4" end="4"/>
                                            </p:txEl>
                                          </p:spTgt>
                                        </p:tgtEl>
                                        <p:attrNameLst>
                                          <p:attrName>style.visibility</p:attrName>
                                        </p:attrNameLst>
                                      </p:cBhvr>
                                      <p:to>
                                        <p:strVal val="visible"/>
                                      </p:to>
                                    </p:set>
                                    <p:animEffect transition="in" filter="strips(downRight)">
                                      <p:cBhvr>
                                        <p:cTn id="33" dur="500"/>
                                        <p:tgtEl>
                                          <p:spTgt spid="12290">
                                            <p:txEl>
                                              <p:pRg st="4" end="4"/>
                                            </p:txEl>
                                          </p:spTgt>
                                        </p:tgtEl>
                                      </p:cBhvr>
                                    </p:animEffect>
                                  </p:childTnLst>
                                </p:cTn>
                              </p:par>
                              <p:par>
                                <p:cTn id="34" presetID="18" presetClass="entr" presetSubtype="6" fill="hold" nodeType="withEffect">
                                  <p:stCondLst>
                                    <p:cond delay="0"/>
                                  </p:stCondLst>
                                  <p:childTnLst>
                                    <p:set>
                                      <p:cBhvr>
                                        <p:cTn id="35" dur="1" fill="hold">
                                          <p:stCondLst>
                                            <p:cond delay="0"/>
                                          </p:stCondLst>
                                        </p:cTn>
                                        <p:tgtEl>
                                          <p:spTgt spid="12290">
                                            <p:txEl>
                                              <p:pRg st="5" end="5"/>
                                            </p:txEl>
                                          </p:spTgt>
                                        </p:tgtEl>
                                        <p:attrNameLst>
                                          <p:attrName>style.visibility</p:attrName>
                                        </p:attrNameLst>
                                      </p:cBhvr>
                                      <p:to>
                                        <p:strVal val="visible"/>
                                      </p:to>
                                    </p:set>
                                    <p:animEffect transition="in" filter="strips(downRight)">
                                      <p:cBhvr>
                                        <p:cTn id="36" dur="500"/>
                                        <p:tgtEl>
                                          <p:spTgt spid="12290">
                                            <p:txEl>
                                              <p:pRg st="5" end="5"/>
                                            </p:txEl>
                                          </p:spTgt>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1" fill="hold" nodeType="clickEffect">
                                  <p:stCondLst>
                                    <p:cond delay="0"/>
                                  </p:stCondLst>
                                  <p:childTnLst>
                                    <p:set>
                                      <p:cBhvr>
                                        <p:cTn id="40" dur="1" fill="hold">
                                          <p:stCondLst>
                                            <p:cond delay="0"/>
                                          </p:stCondLst>
                                        </p:cTn>
                                        <p:tgtEl>
                                          <p:spTgt spid="12290">
                                            <p:txEl>
                                              <p:pRg st="6" end="6"/>
                                            </p:txEl>
                                          </p:spTgt>
                                        </p:tgtEl>
                                        <p:attrNameLst>
                                          <p:attrName>style.visibility</p:attrName>
                                        </p:attrNameLst>
                                      </p:cBhvr>
                                      <p:to>
                                        <p:strVal val="visible"/>
                                      </p:to>
                                    </p:set>
                                    <p:animEffect transition="in" filter="wipe(up)">
                                      <p:cBhvr>
                                        <p:cTn id="41" dur="500"/>
                                        <p:tgtEl>
                                          <p:spTgt spid="12290">
                                            <p:txEl>
                                              <p:pRg st="6" end="6"/>
                                            </p:txEl>
                                          </p:spTgt>
                                        </p:tgtEl>
                                      </p:cBhvr>
                                    </p:animEffect>
                                  </p:childTnLst>
                                </p:cTn>
                              </p:par>
                              <p:par>
                                <p:cTn id="42" presetID="22" presetClass="entr" presetSubtype="1" fill="hold" nodeType="withEffect">
                                  <p:stCondLst>
                                    <p:cond delay="0"/>
                                  </p:stCondLst>
                                  <p:childTnLst>
                                    <p:set>
                                      <p:cBhvr>
                                        <p:cTn id="43" dur="1" fill="hold">
                                          <p:stCondLst>
                                            <p:cond delay="0"/>
                                          </p:stCondLst>
                                        </p:cTn>
                                        <p:tgtEl>
                                          <p:spTgt spid="12290">
                                            <p:txEl>
                                              <p:pRg st="7" end="7"/>
                                            </p:txEl>
                                          </p:spTgt>
                                        </p:tgtEl>
                                        <p:attrNameLst>
                                          <p:attrName>style.visibility</p:attrName>
                                        </p:attrNameLst>
                                      </p:cBhvr>
                                      <p:to>
                                        <p:strVal val="visible"/>
                                      </p:to>
                                    </p:set>
                                    <p:animEffect transition="in" filter="wipe(up)">
                                      <p:cBhvr>
                                        <p:cTn id="44" dur="500"/>
                                        <p:tgtEl>
                                          <p:spTgt spid="12290">
                                            <p:txEl>
                                              <p:pRg st="7" end="7"/>
                                            </p:txEl>
                                          </p:spTgt>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12" presetClass="entr" presetSubtype="4" fill="hold" grpId="0" nodeType="clickEffect">
                                  <p:stCondLst>
                                    <p:cond delay="0"/>
                                  </p:stCondLst>
                                  <p:childTnLst>
                                    <p:set>
                                      <p:cBhvr>
                                        <p:cTn id="48" dur="1" fill="hold">
                                          <p:stCondLst>
                                            <p:cond delay="0"/>
                                          </p:stCondLst>
                                        </p:cTn>
                                        <p:tgtEl>
                                          <p:spTgt spid="12292"/>
                                        </p:tgtEl>
                                        <p:attrNameLst>
                                          <p:attrName>style.visibility</p:attrName>
                                        </p:attrNameLst>
                                      </p:cBhvr>
                                      <p:to>
                                        <p:strVal val="visible"/>
                                      </p:to>
                                    </p:set>
                                    <p:animEffect transition="in" filter="slide(fromBottom)">
                                      <p:cBhvr>
                                        <p:cTn id="49" dur="500"/>
                                        <p:tgtEl>
                                          <p:spTgt spid="12292"/>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12" presetClass="entr" presetSubtype="4" fill="hold" grpId="0" nodeType="clickEffect">
                                  <p:stCondLst>
                                    <p:cond delay="0"/>
                                  </p:stCondLst>
                                  <p:childTnLst>
                                    <p:set>
                                      <p:cBhvr>
                                        <p:cTn id="53" dur="1" fill="hold">
                                          <p:stCondLst>
                                            <p:cond delay="0"/>
                                          </p:stCondLst>
                                        </p:cTn>
                                        <p:tgtEl>
                                          <p:spTgt spid="12293"/>
                                        </p:tgtEl>
                                        <p:attrNameLst>
                                          <p:attrName>style.visibility</p:attrName>
                                        </p:attrNameLst>
                                      </p:cBhvr>
                                      <p:to>
                                        <p:strVal val="visible"/>
                                      </p:to>
                                    </p:set>
                                    <p:animEffect transition="in" filter="slide(fromBottom)">
                                      <p:cBhvr>
                                        <p:cTn id="54" dur="5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autoUpdateAnimBg="0"/>
      <p:bldP spid="12292" grpId="0" autoUpdateAnimBg="0"/>
      <p:bldP spid="12293" grpId="0" autoUpdateAnimBg="0"/>
      <p:bldP spid="12294"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Text Box 35"/>
          <p:cNvSpPr txBox="1">
            <a:spLocks noChangeArrowheads="1"/>
          </p:cNvSpPr>
          <p:nvPr/>
        </p:nvSpPr>
        <p:spPr bwMode="auto">
          <a:xfrm>
            <a:off x="381000" y="762000"/>
            <a:ext cx="8229600" cy="470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zh-CN" altLang="en-US" sz="3600" b="1">
                <a:solidFill>
                  <a:srgbClr val="FF0066"/>
                </a:solidFill>
                <a:latin typeface="Times New Roman" pitchFamily="18" charset="0"/>
                <a:cs typeface="Times New Roman" pitchFamily="18" charset="0"/>
              </a:rPr>
              <a:t>三、常用时间状语：</a:t>
            </a:r>
            <a:endParaRPr lang="zh-CN" altLang="en-US" sz="3600" b="1">
              <a:solidFill>
                <a:schemeClr val="accent2"/>
              </a:solidFill>
              <a:latin typeface="Times New Roman" pitchFamily="18" charset="0"/>
              <a:cs typeface="Times New Roman" pitchFamily="18" charset="0"/>
            </a:endParaRPr>
          </a:p>
          <a:p>
            <a:pPr eaLnBrk="1" hangingPunct="1">
              <a:lnSpc>
                <a:spcPct val="120000"/>
              </a:lnSpc>
            </a:pPr>
            <a:r>
              <a:rPr lang="en-US" sz="3600" b="1">
                <a:solidFill>
                  <a:srgbClr val="009900"/>
                </a:solidFill>
                <a:latin typeface="Times New Roman" pitchFamily="18" charset="0"/>
              </a:rPr>
              <a:t>now, right now</a:t>
            </a:r>
            <a:r>
              <a:rPr lang="zh-CN" altLang="en-US" sz="3600" b="1">
                <a:solidFill>
                  <a:srgbClr val="009900"/>
                </a:solidFill>
                <a:latin typeface="Times New Roman" pitchFamily="18" charset="0"/>
              </a:rPr>
              <a:t>或表示现在情景的</a:t>
            </a:r>
            <a:r>
              <a:rPr lang="en-US" altLang="zh-CN" sz="3600" b="1">
                <a:solidFill>
                  <a:srgbClr val="009900"/>
                </a:solidFill>
                <a:latin typeface="Times New Roman" pitchFamily="18" charset="0"/>
              </a:rPr>
              <a:t>l</a:t>
            </a:r>
            <a:r>
              <a:rPr lang="en-US" sz="3600" b="1">
                <a:solidFill>
                  <a:srgbClr val="009900"/>
                </a:solidFill>
                <a:latin typeface="Times New Roman" pitchFamily="18" charset="0"/>
              </a:rPr>
              <a:t>ook, listen</a:t>
            </a:r>
            <a:r>
              <a:rPr lang="zh-CN" altLang="en-US" sz="3600" b="1">
                <a:solidFill>
                  <a:srgbClr val="009900"/>
                </a:solidFill>
                <a:latin typeface="Times New Roman" pitchFamily="18" charset="0"/>
              </a:rPr>
              <a:t>等。</a:t>
            </a:r>
            <a:endParaRPr lang="zh-CN" altLang="en-US" sz="3600" b="1">
              <a:solidFill>
                <a:srgbClr val="009900"/>
              </a:solidFill>
              <a:latin typeface="Times New Roman" pitchFamily="18" charset="0"/>
              <a:cs typeface="Times New Roman" pitchFamily="18" charset="0"/>
            </a:endParaRPr>
          </a:p>
          <a:p>
            <a:pPr eaLnBrk="1" hangingPunct="1">
              <a:lnSpc>
                <a:spcPct val="120000"/>
              </a:lnSpc>
            </a:pPr>
            <a:r>
              <a:rPr lang="zh-CN" altLang="en-US" sz="3600" b="1">
                <a:latin typeface="Times New Roman" pitchFamily="18" charset="0"/>
                <a:cs typeface="Times New Roman" pitchFamily="18" charset="0"/>
              </a:rPr>
              <a:t>格林先生现在正在写一个故事。</a:t>
            </a:r>
            <a:endParaRPr lang="en-US" sz="3600" b="1">
              <a:latin typeface="Times New Roman" pitchFamily="18" charset="0"/>
              <a:cs typeface="Times New Roman" pitchFamily="18" charset="0"/>
            </a:endParaRPr>
          </a:p>
          <a:p>
            <a:pPr eaLnBrk="1" hangingPunct="1">
              <a:lnSpc>
                <a:spcPct val="120000"/>
              </a:lnSpc>
            </a:pPr>
            <a:r>
              <a:rPr lang="en-US" sz="3600" b="1">
                <a:latin typeface="Times New Roman" pitchFamily="18" charset="0"/>
                <a:cs typeface="Times New Roman" pitchFamily="18" charset="0"/>
              </a:rPr>
              <a:t> ______________________________</a:t>
            </a:r>
          </a:p>
          <a:p>
            <a:pPr eaLnBrk="1" hangingPunct="1">
              <a:lnSpc>
                <a:spcPct val="120000"/>
              </a:lnSpc>
            </a:pPr>
            <a:r>
              <a:rPr lang="zh-CN" altLang="en-US" sz="3600" b="1">
                <a:latin typeface="Times New Roman" pitchFamily="18" charset="0"/>
                <a:cs typeface="Times New Roman" pitchFamily="18" charset="0"/>
              </a:rPr>
              <a:t>看！他们正在吃早饭。</a:t>
            </a:r>
            <a:br>
              <a:rPr lang="zh-CN" altLang="en-US" sz="3600" b="1">
                <a:latin typeface="Times New Roman" pitchFamily="18" charset="0"/>
                <a:cs typeface="Times New Roman" pitchFamily="18" charset="0"/>
              </a:rPr>
            </a:br>
            <a:r>
              <a:rPr lang="en-US" sz="3600" b="1">
                <a:latin typeface="Times New Roman" pitchFamily="18" charset="0"/>
                <a:cs typeface="Times New Roman" pitchFamily="18" charset="0"/>
              </a:rPr>
              <a:t>___________________________</a:t>
            </a:r>
            <a:r>
              <a:rPr lang="en-US" altLang="zh-CN" sz="3600" b="1">
                <a:latin typeface="Times New Roman" pitchFamily="18" charset="0"/>
                <a:cs typeface="Times New Roman" pitchFamily="18" charset="0"/>
              </a:rPr>
              <a:t>____</a:t>
            </a:r>
            <a:endParaRPr lang="en-US" sz="3600" b="1">
              <a:latin typeface="Times New Roman" pitchFamily="18" charset="0"/>
              <a:cs typeface="Times New Roman" pitchFamily="18" charset="0"/>
            </a:endParaRPr>
          </a:p>
        </p:txBody>
      </p:sp>
      <p:sp>
        <p:nvSpPr>
          <p:cNvPr id="13316" name="Text Box 7"/>
          <p:cNvSpPr txBox="1">
            <a:spLocks noChangeArrowheads="1"/>
          </p:cNvSpPr>
          <p:nvPr/>
        </p:nvSpPr>
        <p:spPr bwMode="auto">
          <a:xfrm>
            <a:off x="685800" y="3505200"/>
            <a:ext cx="6934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600" b="1">
                <a:solidFill>
                  <a:srgbClr val="FF3399"/>
                </a:solidFill>
                <a:latin typeface="Times New Roman" pitchFamily="18" charset="0"/>
                <a:cs typeface="Times New Roman" pitchFamily="18" charset="0"/>
              </a:rPr>
              <a:t>Mr. Green is writing a story now.</a:t>
            </a:r>
          </a:p>
        </p:txBody>
      </p:sp>
      <p:sp>
        <p:nvSpPr>
          <p:cNvPr id="13317" name="Text Box 7"/>
          <p:cNvSpPr txBox="1">
            <a:spLocks noChangeArrowheads="1"/>
          </p:cNvSpPr>
          <p:nvPr/>
        </p:nvSpPr>
        <p:spPr bwMode="auto">
          <a:xfrm>
            <a:off x="533400" y="4800600"/>
            <a:ext cx="7086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600" b="1">
                <a:solidFill>
                  <a:srgbClr val="CC0099"/>
                </a:solidFill>
                <a:latin typeface="Times New Roman" pitchFamily="18" charset="0"/>
                <a:cs typeface="Times New Roman" pitchFamily="18" charset="0"/>
              </a:rPr>
              <a:t>Look! </a:t>
            </a:r>
            <a:r>
              <a:rPr lang="en-US" sz="3600" b="1">
                <a:solidFill>
                  <a:srgbClr val="009900"/>
                </a:solidFill>
                <a:latin typeface="Times New Roman" pitchFamily="18" charset="0"/>
                <a:cs typeface="Times New Roman" pitchFamily="18" charset="0"/>
              </a:rPr>
              <a:t>They’re eating breakfast.</a:t>
            </a:r>
            <a:endParaRPr lang="en-US" sz="3600" b="1">
              <a:solidFill>
                <a:srgbClr val="FF3399"/>
              </a:solidFill>
              <a:latin typeface="Times New Roman" pitchFamily="18" charset="0"/>
              <a:cs typeface="Times New Roman" pitchFamily="18" charset="0"/>
            </a:endParaRP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with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Effect transition="in" filter="strips(downRight)">
                                      <p:cBhvr>
                                        <p:cTn id="7" dur="500"/>
                                        <p:tgtEl>
                                          <p:spTgt spid="13314">
                                            <p:txEl>
                                              <p:pRg st="0" end="0"/>
                                            </p:txEl>
                                          </p:spTgt>
                                        </p:tgtEl>
                                      </p:cBhvr>
                                    </p:animEffect>
                                  </p:childTnLst>
                                </p:cTn>
                              </p:par>
                              <p:par>
                                <p:cTn id="8" presetID="18" presetClass="entr" presetSubtype="6" fill="hold" nodeType="withEffect">
                                  <p:stCondLst>
                                    <p:cond delay="0"/>
                                  </p:stCondLst>
                                  <p:childTnLst>
                                    <p:set>
                                      <p:cBhvr>
                                        <p:cTn id="9" dur="1" fill="hold">
                                          <p:stCondLst>
                                            <p:cond delay="0"/>
                                          </p:stCondLst>
                                        </p:cTn>
                                        <p:tgtEl>
                                          <p:spTgt spid="13314">
                                            <p:txEl>
                                              <p:pRg st="1" end="1"/>
                                            </p:txEl>
                                          </p:spTgt>
                                        </p:tgtEl>
                                        <p:attrNameLst>
                                          <p:attrName>style.visibility</p:attrName>
                                        </p:attrNameLst>
                                      </p:cBhvr>
                                      <p:to>
                                        <p:strVal val="visible"/>
                                      </p:to>
                                    </p:set>
                                    <p:animEffect transition="in" filter="strips(downRight)">
                                      <p:cBhvr>
                                        <p:cTn id="10" dur="500"/>
                                        <p:tgtEl>
                                          <p:spTgt spid="13314">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nodeType="clickEffect">
                                  <p:stCondLst>
                                    <p:cond delay="0"/>
                                  </p:stCondLst>
                                  <p:childTnLst>
                                    <p:set>
                                      <p:cBhvr>
                                        <p:cTn id="14" dur="1" fill="hold">
                                          <p:stCondLst>
                                            <p:cond delay="0"/>
                                          </p:stCondLst>
                                        </p:cTn>
                                        <p:tgtEl>
                                          <p:spTgt spid="13314">
                                            <p:txEl>
                                              <p:pRg st="2" end="2"/>
                                            </p:txEl>
                                          </p:spTgt>
                                        </p:tgtEl>
                                        <p:attrNameLst>
                                          <p:attrName>style.visibility</p:attrName>
                                        </p:attrNameLst>
                                      </p:cBhvr>
                                      <p:to>
                                        <p:strVal val="visible"/>
                                      </p:to>
                                    </p:set>
                                    <p:animEffect transition="in" filter="wipe(up)">
                                      <p:cBhvr>
                                        <p:cTn id="15" dur="500"/>
                                        <p:tgtEl>
                                          <p:spTgt spid="13314">
                                            <p:txEl>
                                              <p:pRg st="2" end="2"/>
                                            </p:txEl>
                                          </p:spTgt>
                                        </p:tgtEl>
                                      </p:cBhvr>
                                    </p:animEffect>
                                  </p:childTnLst>
                                </p:cTn>
                              </p:par>
                              <p:par>
                                <p:cTn id="16" presetID="22" presetClass="entr" presetSubtype="1" fill="hold" nodeType="withEffect">
                                  <p:stCondLst>
                                    <p:cond delay="0"/>
                                  </p:stCondLst>
                                  <p:childTnLst>
                                    <p:set>
                                      <p:cBhvr>
                                        <p:cTn id="17" dur="1" fill="hold">
                                          <p:stCondLst>
                                            <p:cond delay="0"/>
                                          </p:stCondLst>
                                        </p:cTn>
                                        <p:tgtEl>
                                          <p:spTgt spid="13314">
                                            <p:txEl>
                                              <p:pRg st="3" end="3"/>
                                            </p:txEl>
                                          </p:spTgt>
                                        </p:tgtEl>
                                        <p:attrNameLst>
                                          <p:attrName>style.visibility</p:attrName>
                                        </p:attrNameLst>
                                      </p:cBhvr>
                                      <p:to>
                                        <p:strVal val="visible"/>
                                      </p:to>
                                    </p:set>
                                    <p:animEffect transition="in" filter="wipe(up)">
                                      <p:cBhvr>
                                        <p:cTn id="18" dur="500"/>
                                        <p:tgtEl>
                                          <p:spTgt spid="13314">
                                            <p:txEl>
                                              <p:pRg st="3" end="3"/>
                                            </p:txEl>
                                          </p:spTgt>
                                        </p:tgtEl>
                                      </p:cBhvr>
                                    </p:animEffect>
                                  </p:childTnLst>
                                </p:cTn>
                              </p:par>
                              <p:par>
                                <p:cTn id="19" presetID="22" presetClass="entr" presetSubtype="1" fill="hold" nodeType="withEffect">
                                  <p:stCondLst>
                                    <p:cond delay="0"/>
                                  </p:stCondLst>
                                  <p:childTnLst>
                                    <p:set>
                                      <p:cBhvr>
                                        <p:cTn id="20" dur="1" fill="hold">
                                          <p:stCondLst>
                                            <p:cond delay="0"/>
                                          </p:stCondLst>
                                        </p:cTn>
                                        <p:tgtEl>
                                          <p:spTgt spid="13314">
                                            <p:txEl>
                                              <p:pRg st="4" end="4"/>
                                            </p:txEl>
                                          </p:spTgt>
                                        </p:tgtEl>
                                        <p:attrNameLst>
                                          <p:attrName>style.visibility</p:attrName>
                                        </p:attrNameLst>
                                      </p:cBhvr>
                                      <p:to>
                                        <p:strVal val="visible"/>
                                      </p:to>
                                    </p:set>
                                    <p:animEffect transition="in" filter="wipe(up)">
                                      <p:cBhvr>
                                        <p:cTn id="21" dur="500"/>
                                        <p:tgtEl>
                                          <p:spTgt spid="13314">
                                            <p:txEl>
                                              <p:pRg st="4" end="4"/>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13316"/>
                                        </p:tgtEl>
                                        <p:attrNameLst>
                                          <p:attrName>style.visibility</p:attrName>
                                        </p:attrNameLst>
                                      </p:cBhvr>
                                      <p:to>
                                        <p:strVal val="visible"/>
                                      </p:to>
                                    </p:set>
                                    <p:animEffect transition="in" filter="randombar(horizontal)">
                                      <p:cBhvr>
                                        <p:cTn id="26" dur="500"/>
                                        <p:tgtEl>
                                          <p:spTgt spid="13316"/>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13317"/>
                                        </p:tgtEl>
                                        <p:attrNameLst>
                                          <p:attrName>style.visibility</p:attrName>
                                        </p:attrNameLst>
                                      </p:cBhvr>
                                      <p:to>
                                        <p:strVal val="visible"/>
                                      </p:to>
                                    </p:set>
                                    <p:animEffect transition="in" filter="randombar(horizontal)">
                                      <p:cBhvr>
                                        <p:cTn id="31" dur="500"/>
                                        <p:tgtEl>
                                          <p:spTgt spid="133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autoUpdateAnimBg="0"/>
      <p:bldP spid="13317"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Text Box 35"/>
          <p:cNvSpPr txBox="1">
            <a:spLocks noChangeArrowheads="1"/>
          </p:cNvSpPr>
          <p:nvPr/>
        </p:nvSpPr>
        <p:spPr bwMode="auto">
          <a:xfrm>
            <a:off x="228600" y="457200"/>
            <a:ext cx="8686800" cy="470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zh-CN" altLang="en-US" sz="3600" b="1">
                <a:solidFill>
                  <a:srgbClr val="FF0000"/>
                </a:solidFill>
                <a:latin typeface="Times New Roman" pitchFamily="18" charset="0"/>
                <a:cs typeface="Times New Roman" pitchFamily="18" charset="0"/>
              </a:rPr>
              <a:t>四、与一般现在时态的区别 </a:t>
            </a:r>
            <a:endParaRPr lang="en-US" sz="3600" b="1">
              <a:solidFill>
                <a:srgbClr val="FF0000"/>
              </a:solidFill>
              <a:latin typeface="Times New Roman" pitchFamily="18" charset="0"/>
              <a:cs typeface="Times New Roman" pitchFamily="18" charset="0"/>
            </a:endParaRPr>
          </a:p>
          <a:p>
            <a:pPr eaLnBrk="1" hangingPunct="1">
              <a:lnSpc>
                <a:spcPct val="120000"/>
              </a:lnSpc>
            </a:pPr>
            <a:r>
              <a:rPr lang="en-US" sz="3600" b="1">
                <a:solidFill>
                  <a:schemeClr val="accent2"/>
                </a:solidFill>
                <a:latin typeface="Times New Roman" pitchFamily="18" charset="0"/>
                <a:cs typeface="Times New Roman" pitchFamily="18" charset="0"/>
              </a:rPr>
              <a:t>      </a:t>
            </a:r>
            <a:r>
              <a:rPr lang="zh-CN" altLang="en-US" sz="3600" b="1">
                <a:solidFill>
                  <a:schemeClr val="accent2"/>
                </a:solidFill>
                <a:latin typeface="Times New Roman" pitchFamily="18" charset="0"/>
                <a:cs typeface="Times New Roman" pitchFamily="18" charset="0"/>
              </a:rPr>
              <a:t>一般现在时态表示经常性、习惯性的动作；谓语动词为原形或第三人称单数形式；时间状语常为</a:t>
            </a:r>
            <a:r>
              <a:rPr lang="en-US" sz="3600" b="1">
                <a:solidFill>
                  <a:schemeClr val="accent2"/>
                </a:solidFill>
                <a:latin typeface="Times New Roman" pitchFamily="18" charset="0"/>
                <a:cs typeface="Times New Roman" pitchFamily="18" charset="0"/>
              </a:rPr>
              <a:t>usually, often, sometimes, on Monday, every day</a:t>
            </a:r>
            <a:r>
              <a:rPr lang="zh-CN" altLang="en-US" sz="3600" b="1">
                <a:solidFill>
                  <a:schemeClr val="accent2"/>
                </a:solidFill>
                <a:latin typeface="Times New Roman" pitchFamily="18" charset="0"/>
                <a:cs typeface="Times New Roman" pitchFamily="18" charset="0"/>
              </a:rPr>
              <a:t>。</a:t>
            </a:r>
          </a:p>
          <a:p>
            <a:pPr eaLnBrk="1" hangingPunct="1">
              <a:lnSpc>
                <a:spcPct val="120000"/>
              </a:lnSpc>
            </a:pPr>
            <a:r>
              <a:rPr lang="zh-CN" altLang="en-US" sz="3600" b="1">
                <a:latin typeface="Times New Roman" pitchFamily="18" charset="0"/>
                <a:cs typeface="Times New Roman" pitchFamily="18" charset="0"/>
              </a:rPr>
              <a:t>琳达通常在早上冲个澡。</a:t>
            </a:r>
            <a:r>
              <a:rPr lang="en-US" sz="3600" b="1">
                <a:latin typeface="Times New Roman" pitchFamily="18" charset="0"/>
                <a:cs typeface="Times New Roman" pitchFamily="18" charset="0"/>
              </a:rPr>
              <a:t>          _____________________________________</a:t>
            </a:r>
          </a:p>
        </p:txBody>
      </p:sp>
      <p:sp>
        <p:nvSpPr>
          <p:cNvPr id="30723" name="Text Box 3"/>
          <p:cNvSpPr txBox="1">
            <a:spLocks noChangeArrowheads="1"/>
          </p:cNvSpPr>
          <p:nvPr/>
        </p:nvSpPr>
        <p:spPr bwMode="auto">
          <a:xfrm>
            <a:off x="76200" y="4495800"/>
            <a:ext cx="9067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600" b="1">
                <a:solidFill>
                  <a:srgbClr val="CC0099"/>
                </a:solidFill>
                <a:latin typeface="Times New Roman" pitchFamily="18" charset="0"/>
              </a:rPr>
              <a:t>Linda usually takes a shower in the morning.</a:t>
            </a: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withEffect">
                                  <p:stCondLst>
                                    <p:cond delay="0"/>
                                  </p:stCondLst>
                                  <p:childTnLst>
                                    <p:set>
                                      <p:cBhvr>
                                        <p:cTn id="6" dur="1" fill="hold">
                                          <p:stCondLst>
                                            <p:cond delay="0"/>
                                          </p:stCondLst>
                                        </p:cTn>
                                        <p:tgtEl>
                                          <p:spTgt spid="30722">
                                            <p:txEl>
                                              <p:pRg st="0" end="0"/>
                                            </p:txEl>
                                          </p:spTgt>
                                        </p:tgtEl>
                                        <p:attrNameLst>
                                          <p:attrName>style.visibility</p:attrName>
                                        </p:attrNameLst>
                                      </p:cBhvr>
                                      <p:to>
                                        <p:strVal val="visible"/>
                                      </p:to>
                                    </p:set>
                                    <p:animEffect transition="in" filter="strips(downRight)">
                                      <p:cBhvr>
                                        <p:cTn id="7" dur="500"/>
                                        <p:tgtEl>
                                          <p:spTgt spid="30722">
                                            <p:txEl>
                                              <p:pRg st="0" end="0"/>
                                            </p:txEl>
                                          </p:spTgt>
                                        </p:tgtEl>
                                      </p:cBhvr>
                                    </p:animEffect>
                                  </p:childTnLst>
                                </p:cTn>
                              </p:par>
                              <p:par>
                                <p:cTn id="8" presetID="18" presetClass="entr" presetSubtype="6" fill="hold" nodeType="withEffect">
                                  <p:stCondLst>
                                    <p:cond delay="0"/>
                                  </p:stCondLst>
                                  <p:childTnLst>
                                    <p:set>
                                      <p:cBhvr>
                                        <p:cTn id="9" dur="1" fill="hold">
                                          <p:stCondLst>
                                            <p:cond delay="0"/>
                                          </p:stCondLst>
                                        </p:cTn>
                                        <p:tgtEl>
                                          <p:spTgt spid="30722">
                                            <p:txEl>
                                              <p:pRg st="1" end="1"/>
                                            </p:txEl>
                                          </p:spTgt>
                                        </p:tgtEl>
                                        <p:attrNameLst>
                                          <p:attrName>style.visibility</p:attrName>
                                        </p:attrNameLst>
                                      </p:cBhvr>
                                      <p:to>
                                        <p:strVal val="visible"/>
                                      </p:to>
                                    </p:set>
                                    <p:animEffect transition="in" filter="strips(downRight)">
                                      <p:cBhvr>
                                        <p:cTn id="10" dur="500"/>
                                        <p:tgtEl>
                                          <p:spTgt spid="30722">
                                            <p:txEl>
                                              <p:pRg st="1" end="1"/>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1" fill="hold" nodeType="clickEffect">
                                  <p:stCondLst>
                                    <p:cond delay="0"/>
                                  </p:stCondLst>
                                  <p:childTnLst>
                                    <p:set>
                                      <p:cBhvr>
                                        <p:cTn id="14" dur="1" fill="hold">
                                          <p:stCondLst>
                                            <p:cond delay="0"/>
                                          </p:stCondLst>
                                        </p:cTn>
                                        <p:tgtEl>
                                          <p:spTgt spid="30722">
                                            <p:txEl>
                                              <p:pRg st="2" end="2"/>
                                            </p:txEl>
                                          </p:spTgt>
                                        </p:tgtEl>
                                        <p:attrNameLst>
                                          <p:attrName>style.visibility</p:attrName>
                                        </p:attrNameLst>
                                      </p:cBhvr>
                                      <p:to>
                                        <p:strVal val="visible"/>
                                      </p:to>
                                    </p:set>
                                    <p:animEffect transition="in" filter="wipe(up)">
                                      <p:cBhvr>
                                        <p:cTn id="15" dur="500"/>
                                        <p:tgtEl>
                                          <p:spTgt spid="30722">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30723"/>
                                        </p:tgtEl>
                                        <p:attrNameLst>
                                          <p:attrName>style.visibility</p:attrName>
                                        </p:attrNameLst>
                                      </p:cBhvr>
                                      <p:to>
                                        <p:strVal val="visible"/>
                                      </p:to>
                                    </p:set>
                                    <p:animEffect transition="in" filter="randombar(horizontal)">
                                      <p:cBhvr>
                                        <p:cTn id="20" dur="500"/>
                                        <p:tgtEl>
                                          <p:spTgt spid="307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905000" y="146050"/>
            <a:ext cx="4406900" cy="762000"/>
          </a:xfrm>
        </p:spPr>
        <p:txBody>
          <a:bodyPr/>
          <a:lstStyle/>
          <a:p>
            <a:endParaRPr lang="en-US" altLang="zh-CN" b="1"/>
          </a:p>
        </p:txBody>
      </p:sp>
      <p:sp>
        <p:nvSpPr>
          <p:cNvPr id="38915" name="Rectangle 3"/>
          <p:cNvSpPr>
            <a:spLocks noGrp="1" noChangeArrowheads="1"/>
          </p:cNvSpPr>
          <p:nvPr>
            <p:ph type="body" idx="1"/>
          </p:nvPr>
        </p:nvSpPr>
        <p:spPr>
          <a:xfrm>
            <a:off x="152400" y="3276600"/>
            <a:ext cx="5334000" cy="784225"/>
          </a:xfrm>
        </p:spPr>
        <p:txBody>
          <a:bodyPr/>
          <a:lstStyle/>
          <a:p>
            <a:pPr>
              <a:buFontTx/>
              <a:buNone/>
            </a:pPr>
            <a:endParaRPr lang="en-US" altLang="zh-CN" sz="4000" b="1"/>
          </a:p>
        </p:txBody>
      </p:sp>
      <p:pic>
        <p:nvPicPr>
          <p:cNvPr id="38916" name="Picture 4" descr="watcht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609600"/>
            <a:ext cx="3052763" cy="3181350"/>
          </a:xfrm>
          <a:prstGeom prst="rect">
            <a:avLst/>
          </a:prstGeom>
          <a:noFill/>
          <a:extLst>
            <a:ext uri="{909E8E84-426E-40DD-AFC4-6F175D3DCCD1}">
              <a14:hiddenFill xmlns:a14="http://schemas.microsoft.com/office/drawing/2010/main">
                <a:solidFill>
                  <a:srgbClr val="FFFFFF"/>
                </a:solidFill>
              </a14:hiddenFill>
            </a:ext>
          </a:extLst>
        </p:spPr>
      </p:pic>
      <p:sp>
        <p:nvSpPr>
          <p:cNvPr id="38917" name="Text Box 5"/>
          <p:cNvSpPr txBox="1">
            <a:spLocks noChangeArrowheads="1"/>
          </p:cNvSpPr>
          <p:nvPr/>
        </p:nvSpPr>
        <p:spPr bwMode="auto">
          <a:xfrm>
            <a:off x="3352800" y="609600"/>
            <a:ext cx="52038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4000" b="1"/>
              <a:t>What</a:t>
            </a:r>
            <a:r>
              <a:rPr lang="en-US" altLang="zh-CN" sz="4000" b="1">
                <a:solidFill>
                  <a:srgbClr val="FF3300"/>
                </a:solidFill>
              </a:rPr>
              <a:t> </a:t>
            </a:r>
            <a:r>
              <a:rPr lang="en-US" altLang="zh-CN" sz="4000" b="1">
                <a:solidFill>
                  <a:srgbClr val="0000FF"/>
                </a:solidFill>
              </a:rPr>
              <a:t>are</a:t>
            </a:r>
            <a:r>
              <a:rPr lang="en-US" altLang="zh-CN" sz="4000" b="1">
                <a:solidFill>
                  <a:srgbClr val="FF3300"/>
                </a:solidFill>
              </a:rPr>
              <a:t> you </a:t>
            </a:r>
            <a:r>
              <a:rPr lang="en-US" altLang="zh-CN" sz="4000" b="1">
                <a:solidFill>
                  <a:srgbClr val="0000FF"/>
                </a:solidFill>
              </a:rPr>
              <a:t>doing</a:t>
            </a:r>
            <a:r>
              <a:rPr lang="en-US" altLang="zh-CN" sz="4000" b="1"/>
              <a:t>?</a:t>
            </a:r>
            <a:endParaRPr lang="zh-CN" altLang="en-US" sz="4000" b="1"/>
          </a:p>
        </p:txBody>
      </p:sp>
      <p:sp>
        <p:nvSpPr>
          <p:cNvPr id="38918" name="Text Box 6"/>
          <p:cNvSpPr txBox="1">
            <a:spLocks noChangeArrowheads="1"/>
          </p:cNvSpPr>
          <p:nvPr/>
        </p:nvSpPr>
        <p:spPr bwMode="auto">
          <a:xfrm>
            <a:off x="3581400" y="3657600"/>
            <a:ext cx="6551613" cy="244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800"/>
              <a:t>      </a:t>
            </a:r>
          </a:p>
          <a:p>
            <a:pPr>
              <a:spcBef>
                <a:spcPct val="50000"/>
              </a:spcBef>
            </a:pPr>
            <a:endParaRPr lang="en-US" altLang="zh-CN" sz="2800"/>
          </a:p>
          <a:p>
            <a:pPr>
              <a:spcBef>
                <a:spcPct val="50000"/>
              </a:spcBef>
            </a:pPr>
            <a:r>
              <a:rPr lang="en-US" altLang="zh-CN" sz="2800"/>
              <a:t>            </a:t>
            </a:r>
          </a:p>
          <a:p>
            <a:pPr>
              <a:spcBef>
                <a:spcPct val="50000"/>
              </a:spcBef>
            </a:pPr>
            <a:endParaRPr lang="en-US" altLang="zh-CN" sz="2800"/>
          </a:p>
        </p:txBody>
      </p:sp>
      <p:sp>
        <p:nvSpPr>
          <p:cNvPr id="38922" name="Text Box 10"/>
          <p:cNvSpPr txBox="1">
            <a:spLocks noChangeArrowheads="1"/>
          </p:cNvSpPr>
          <p:nvPr/>
        </p:nvSpPr>
        <p:spPr bwMode="auto">
          <a:xfrm>
            <a:off x="3352800" y="1447800"/>
            <a:ext cx="5029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000" b="1"/>
              <a:t>I am watching TV.</a:t>
            </a:r>
            <a:endParaRPr lang="zh-CN" altLang="en-US" sz="4000" b="1"/>
          </a:p>
        </p:txBody>
      </p:sp>
      <p:sp>
        <p:nvSpPr>
          <p:cNvPr id="38923" name="Text Box 11"/>
          <p:cNvSpPr txBox="1">
            <a:spLocks noChangeArrowheads="1"/>
          </p:cNvSpPr>
          <p:nvPr/>
        </p:nvSpPr>
        <p:spPr bwMode="auto">
          <a:xfrm>
            <a:off x="3429000" y="2209800"/>
            <a:ext cx="44196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t>一般疑问句：</a:t>
            </a:r>
            <a:r>
              <a:rPr lang="en-US" altLang="zh-CN" sz="4000" b="1">
                <a:solidFill>
                  <a:srgbClr val="0000FF"/>
                </a:solidFill>
              </a:rPr>
              <a:t>Are</a:t>
            </a:r>
            <a:r>
              <a:rPr lang="en-US" altLang="zh-CN" sz="4000" b="1"/>
              <a:t> you </a:t>
            </a:r>
            <a:r>
              <a:rPr lang="en-US" altLang="zh-CN" sz="4000" b="1">
                <a:solidFill>
                  <a:srgbClr val="0000FF"/>
                </a:solidFill>
              </a:rPr>
              <a:t>watching </a:t>
            </a:r>
            <a:r>
              <a:rPr lang="en-US" altLang="zh-CN" sz="4000" b="1"/>
              <a:t>TV?</a:t>
            </a:r>
            <a:endParaRPr lang="zh-CN" altLang="en-US" sz="4000" b="1"/>
          </a:p>
        </p:txBody>
      </p:sp>
      <p:sp>
        <p:nvSpPr>
          <p:cNvPr id="38924" name="Text Box 12"/>
          <p:cNvSpPr txBox="1">
            <a:spLocks noChangeArrowheads="1"/>
          </p:cNvSpPr>
          <p:nvPr/>
        </p:nvSpPr>
        <p:spPr bwMode="auto">
          <a:xfrm>
            <a:off x="3352800" y="3733800"/>
            <a:ext cx="5486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000" b="1"/>
              <a:t>Yes, I am. No,I ’m not.</a:t>
            </a:r>
            <a:endParaRPr lang="zh-CN" altLang="en-US" sz="4000" b="1"/>
          </a:p>
        </p:txBody>
      </p:sp>
      <p:sp>
        <p:nvSpPr>
          <p:cNvPr id="38925" name="Text Box 13"/>
          <p:cNvSpPr txBox="1">
            <a:spLocks noChangeArrowheads="1"/>
          </p:cNvSpPr>
          <p:nvPr/>
        </p:nvSpPr>
        <p:spPr bwMode="auto">
          <a:xfrm>
            <a:off x="3352800" y="4800600"/>
            <a:ext cx="57912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t>否定句：</a:t>
            </a:r>
            <a:r>
              <a:rPr lang="en-US" altLang="zh-CN" sz="4000" b="1"/>
              <a:t>I am </a:t>
            </a:r>
            <a:r>
              <a:rPr lang="en-US" altLang="zh-CN" sz="4000" b="1">
                <a:solidFill>
                  <a:srgbClr val="0000FF"/>
                </a:solidFill>
              </a:rPr>
              <a:t>not</a:t>
            </a:r>
            <a:r>
              <a:rPr lang="en-US" altLang="zh-CN" sz="4000" b="1"/>
              <a:t> watching TV.</a:t>
            </a:r>
            <a:endParaRPr lang="zh-CN" altLang="en-US" sz="4000" b="1"/>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8916"/>
                                        </p:tgtEl>
                                        <p:attrNameLst>
                                          <p:attrName>style.visibility</p:attrName>
                                        </p:attrNameLst>
                                      </p:cBhvr>
                                      <p:to>
                                        <p:strVal val="visible"/>
                                      </p:to>
                                    </p:set>
                                    <p:anim calcmode="lin" valueType="num">
                                      <p:cBhvr additive="base">
                                        <p:cTn id="7" dur="500" fill="hold"/>
                                        <p:tgtEl>
                                          <p:spTgt spid="38916"/>
                                        </p:tgtEl>
                                        <p:attrNameLst>
                                          <p:attrName>ppt_x</p:attrName>
                                        </p:attrNameLst>
                                      </p:cBhvr>
                                      <p:tavLst>
                                        <p:tav tm="0">
                                          <p:val>
                                            <p:strVal val="#ppt_x"/>
                                          </p:val>
                                        </p:tav>
                                        <p:tav tm="100000">
                                          <p:val>
                                            <p:strVal val="#ppt_x"/>
                                          </p:val>
                                        </p:tav>
                                      </p:tavLst>
                                    </p:anim>
                                    <p:anim calcmode="lin" valueType="num">
                                      <p:cBhvr additive="base">
                                        <p:cTn id="8" dur="500" fill="hold"/>
                                        <p:tgtEl>
                                          <p:spTgt spid="3891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8917"/>
                                        </p:tgtEl>
                                        <p:attrNameLst>
                                          <p:attrName>style.visibility</p:attrName>
                                        </p:attrNameLst>
                                      </p:cBhvr>
                                      <p:to>
                                        <p:strVal val="visible"/>
                                      </p:to>
                                    </p:set>
                                    <p:anim calcmode="lin" valueType="num">
                                      <p:cBhvr additive="base">
                                        <p:cTn id="13" dur="500" fill="hold"/>
                                        <p:tgtEl>
                                          <p:spTgt spid="38917"/>
                                        </p:tgtEl>
                                        <p:attrNameLst>
                                          <p:attrName>ppt_x</p:attrName>
                                        </p:attrNameLst>
                                      </p:cBhvr>
                                      <p:tavLst>
                                        <p:tav tm="0">
                                          <p:val>
                                            <p:strVal val="#ppt_x"/>
                                          </p:val>
                                        </p:tav>
                                        <p:tav tm="100000">
                                          <p:val>
                                            <p:strVal val="#ppt_x"/>
                                          </p:val>
                                        </p:tav>
                                      </p:tavLst>
                                    </p:anim>
                                    <p:anim calcmode="lin" valueType="num">
                                      <p:cBhvr additive="base">
                                        <p:cTn id="14" dur="500" fill="hold"/>
                                        <p:tgtEl>
                                          <p:spTgt spid="3891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8922"/>
                                        </p:tgtEl>
                                        <p:attrNameLst>
                                          <p:attrName>style.visibility</p:attrName>
                                        </p:attrNameLst>
                                      </p:cBhvr>
                                      <p:to>
                                        <p:strVal val="visible"/>
                                      </p:to>
                                    </p:set>
                                    <p:anim calcmode="lin" valueType="num">
                                      <p:cBhvr additive="base">
                                        <p:cTn id="19" dur="500" fill="hold"/>
                                        <p:tgtEl>
                                          <p:spTgt spid="38922"/>
                                        </p:tgtEl>
                                        <p:attrNameLst>
                                          <p:attrName>ppt_x</p:attrName>
                                        </p:attrNameLst>
                                      </p:cBhvr>
                                      <p:tavLst>
                                        <p:tav tm="0">
                                          <p:val>
                                            <p:strVal val="#ppt_x"/>
                                          </p:val>
                                        </p:tav>
                                        <p:tav tm="100000">
                                          <p:val>
                                            <p:strVal val="#ppt_x"/>
                                          </p:val>
                                        </p:tav>
                                      </p:tavLst>
                                    </p:anim>
                                    <p:anim calcmode="lin" valueType="num">
                                      <p:cBhvr additive="base">
                                        <p:cTn id="20" dur="500" fill="hold"/>
                                        <p:tgtEl>
                                          <p:spTgt spid="38922"/>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1" presetClass="entr" presetSubtype="4" fill="hold" grpId="0" nodeType="clickEffect">
                                  <p:stCondLst>
                                    <p:cond delay="0"/>
                                  </p:stCondLst>
                                  <p:childTnLst>
                                    <p:set>
                                      <p:cBhvr>
                                        <p:cTn id="24" dur="1" fill="hold">
                                          <p:stCondLst>
                                            <p:cond delay="0"/>
                                          </p:stCondLst>
                                        </p:cTn>
                                        <p:tgtEl>
                                          <p:spTgt spid="38923"/>
                                        </p:tgtEl>
                                        <p:attrNameLst>
                                          <p:attrName>style.visibility</p:attrName>
                                        </p:attrNameLst>
                                      </p:cBhvr>
                                      <p:to>
                                        <p:strVal val="visible"/>
                                      </p:to>
                                    </p:set>
                                    <p:animEffect transition="in" filter="wheel(4)">
                                      <p:cBhvr>
                                        <p:cTn id="25" dur="2000"/>
                                        <p:tgtEl>
                                          <p:spTgt spid="38923"/>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38924"/>
                                        </p:tgtEl>
                                        <p:attrNameLst>
                                          <p:attrName>style.visibility</p:attrName>
                                        </p:attrNameLst>
                                      </p:cBhvr>
                                      <p:to>
                                        <p:strVal val="visible"/>
                                      </p:to>
                                    </p:set>
                                    <p:animEffect transition="in" filter="checkerboard(across)">
                                      <p:cBhvr>
                                        <p:cTn id="30" dur="500"/>
                                        <p:tgtEl>
                                          <p:spTgt spid="38924"/>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38925"/>
                                        </p:tgtEl>
                                        <p:attrNameLst>
                                          <p:attrName>style.visibility</p:attrName>
                                        </p:attrNameLst>
                                      </p:cBhvr>
                                      <p:to>
                                        <p:strVal val="visible"/>
                                      </p:to>
                                    </p:set>
                                    <p:animEffect transition="in" filter="slide(fromBottom)">
                                      <p:cBhvr>
                                        <p:cTn id="35" dur="500"/>
                                        <p:tgtEl>
                                          <p:spTgt spid="389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7" grpId="0"/>
      <p:bldP spid="38922" grpId="0"/>
      <p:bldP spid="38923" grpId="0"/>
      <p:bldP spid="38924" grpId="0"/>
      <p:bldP spid="389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endParaRPr lang="zh-CN" altLang="en-US"/>
          </a:p>
        </p:txBody>
      </p:sp>
      <p:pic>
        <p:nvPicPr>
          <p:cNvPr id="40964" name="Picture 4" descr="doing homework2"/>
          <p:cNvPicPr>
            <a:picLocks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304800" y="1371600"/>
            <a:ext cx="1951038" cy="1463675"/>
          </a:xfrm>
        </p:spPr>
      </p:pic>
      <p:sp>
        <p:nvSpPr>
          <p:cNvPr id="40965" name="Rectangle 5"/>
          <p:cNvSpPr>
            <a:spLocks noChangeArrowheads="1"/>
          </p:cNvSpPr>
          <p:nvPr/>
        </p:nvSpPr>
        <p:spPr bwMode="auto">
          <a:xfrm>
            <a:off x="2514600" y="1752600"/>
            <a:ext cx="57419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4000" b="1"/>
              <a:t>He is </a:t>
            </a:r>
            <a:r>
              <a:rPr lang="en-US" altLang="zh-CN" sz="4000" b="1" u="sng">
                <a:solidFill>
                  <a:srgbClr val="0000FF"/>
                </a:solidFill>
              </a:rPr>
              <a:t>doing homework</a:t>
            </a:r>
            <a:r>
              <a:rPr lang="en-US" altLang="zh-CN" sz="4000" b="1"/>
              <a:t>.</a:t>
            </a:r>
            <a:endParaRPr lang="zh-CN" altLang="en-US" sz="4000" b="1"/>
          </a:p>
        </p:txBody>
      </p:sp>
      <p:sp>
        <p:nvSpPr>
          <p:cNvPr id="40966" name="Rectangle 6"/>
          <p:cNvSpPr>
            <a:spLocks noChangeArrowheads="1"/>
          </p:cNvSpPr>
          <p:nvPr/>
        </p:nvSpPr>
        <p:spPr bwMode="auto">
          <a:xfrm>
            <a:off x="2514600" y="2971800"/>
            <a:ext cx="64008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4000" b="1">
                <a:solidFill>
                  <a:srgbClr val="0000FF"/>
                </a:solidFill>
              </a:rPr>
              <a:t>Is</a:t>
            </a:r>
            <a:r>
              <a:rPr lang="en-US" altLang="zh-CN" sz="4000" b="1"/>
              <a:t> he </a:t>
            </a:r>
            <a:r>
              <a:rPr lang="en-US" altLang="zh-CN" sz="4000" b="1">
                <a:solidFill>
                  <a:srgbClr val="0000FF"/>
                </a:solidFill>
              </a:rPr>
              <a:t>doing</a:t>
            </a:r>
            <a:r>
              <a:rPr lang="en-US" altLang="zh-CN" sz="4000" b="1"/>
              <a:t> homework? </a:t>
            </a:r>
          </a:p>
          <a:p>
            <a:r>
              <a:rPr lang="en-US" altLang="zh-CN" sz="4000" b="1"/>
              <a:t>Yes, he is /No, he isn’t.</a:t>
            </a:r>
          </a:p>
        </p:txBody>
      </p:sp>
      <p:sp>
        <p:nvSpPr>
          <p:cNvPr id="40967" name="Rectangle 7"/>
          <p:cNvSpPr>
            <a:spLocks noChangeArrowheads="1"/>
          </p:cNvSpPr>
          <p:nvPr/>
        </p:nvSpPr>
        <p:spPr bwMode="auto">
          <a:xfrm>
            <a:off x="2514600" y="4648200"/>
            <a:ext cx="62849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US" altLang="zh-CN" sz="4000" b="1">
                <a:solidFill>
                  <a:srgbClr val="0000FF"/>
                </a:solidFill>
              </a:rPr>
              <a:t>He isn’t</a:t>
            </a:r>
            <a:r>
              <a:rPr lang="en-US" altLang="zh-CN" sz="4000" b="1"/>
              <a:t> doing homework</a:t>
            </a:r>
            <a:r>
              <a:rPr lang="en-US" altLang="zh-CN"/>
              <a:t>.</a:t>
            </a:r>
          </a:p>
        </p:txBody>
      </p:sp>
      <p:sp>
        <p:nvSpPr>
          <p:cNvPr id="40968" name="Text Box 8"/>
          <p:cNvSpPr txBox="1">
            <a:spLocks noChangeArrowheads="1"/>
          </p:cNvSpPr>
          <p:nvPr/>
        </p:nvSpPr>
        <p:spPr bwMode="auto">
          <a:xfrm>
            <a:off x="838200" y="5715000"/>
            <a:ext cx="8001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t>特殊疑问句：</a:t>
            </a:r>
            <a:r>
              <a:rPr lang="en-US" altLang="zh-CN" sz="4000" b="1"/>
              <a:t>What is he doing ?</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0964"/>
                                        </p:tgtEl>
                                        <p:attrNameLst>
                                          <p:attrName>style.visibility</p:attrName>
                                        </p:attrNameLst>
                                      </p:cBhvr>
                                      <p:to>
                                        <p:strVal val="visible"/>
                                      </p:to>
                                    </p:set>
                                    <p:animEffect transition="in" filter="box(in)">
                                      <p:cBhvr>
                                        <p:cTn id="7" dur="500"/>
                                        <p:tgtEl>
                                          <p:spTgt spid="4096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0965"/>
                                        </p:tgtEl>
                                        <p:attrNameLst>
                                          <p:attrName>style.visibility</p:attrName>
                                        </p:attrNameLst>
                                      </p:cBhvr>
                                      <p:to>
                                        <p:strVal val="visible"/>
                                      </p:to>
                                    </p:set>
                                    <p:anim calcmode="lin" valueType="num">
                                      <p:cBhvr additive="base">
                                        <p:cTn id="12" dur="500" fill="hold"/>
                                        <p:tgtEl>
                                          <p:spTgt spid="40965"/>
                                        </p:tgtEl>
                                        <p:attrNameLst>
                                          <p:attrName>ppt_x</p:attrName>
                                        </p:attrNameLst>
                                      </p:cBhvr>
                                      <p:tavLst>
                                        <p:tav tm="0">
                                          <p:val>
                                            <p:strVal val="#ppt_x"/>
                                          </p:val>
                                        </p:tav>
                                        <p:tav tm="100000">
                                          <p:val>
                                            <p:strVal val="#ppt_x"/>
                                          </p:val>
                                        </p:tav>
                                      </p:tavLst>
                                    </p:anim>
                                    <p:anim calcmode="lin" valueType="num">
                                      <p:cBhvr additive="base">
                                        <p:cTn id="13" dur="500" fill="hold"/>
                                        <p:tgtEl>
                                          <p:spTgt spid="40965"/>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0966"/>
                                        </p:tgtEl>
                                        <p:attrNameLst>
                                          <p:attrName>style.visibility</p:attrName>
                                        </p:attrNameLst>
                                      </p:cBhvr>
                                      <p:to>
                                        <p:strVal val="visible"/>
                                      </p:to>
                                    </p:set>
                                    <p:anim calcmode="lin" valueType="num">
                                      <p:cBhvr additive="base">
                                        <p:cTn id="18" dur="500" fill="hold"/>
                                        <p:tgtEl>
                                          <p:spTgt spid="40966"/>
                                        </p:tgtEl>
                                        <p:attrNameLst>
                                          <p:attrName>ppt_x</p:attrName>
                                        </p:attrNameLst>
                                      </p:cBhvr>
                                      <p:tavLst>
                                        <p:tav tm="0">
                                          <p:val>
                                            <p:strVal val="#ppt_x"/>
                                          </p:val>
                                        </p:tav>
                                        <p:tav tm="100000">
                                          <p:val>
                                            <p:strVal val="#ppt_x"/>
                                          </p:val>
                                        </p:tav>
                                      </p:tavLst>
                                    </p:anim>
                                    <p:anim calcmode="lin" valueType="num">
                                      <p:cBhvr additive="base">
                                        <p:cTn id="19" dur="500" fill="hold"/>
                                        <p:tgtEl>
                                          <p:spTgt spid="40966"/>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0967"/>
                                        </p:tgtEl>
                                        <p:attrNameLst>
                                          <p:attrName>style.visibility</p:attrName>
                                        </p:attrNameLst>
                                      </p:cBhvr>
                                      <p:to>
                                        <p:strVal val="visible"/>
                                      </p:to>
                                    </p:set>
                                    <p:anim calcmode="lin" valueType="num">
                                      <p:cBhvr additive="base">
                                        <p:cTn id="24" dur="500" fill="hold"/>
                                        <p:tgtEl>
                                          <p:spTgt spid="40967"/>
                                        </p:tgtEl>
                                        <p:attrNameLst>
                                          <p:attrName>ppt_x</p:attrName>
                                        </p:attrNameLst>
                                      </p:cBhvr>
                                      <p:tavLst>
                                        <p:tav tm="0">
                                          <p:val>
                                            <p:strVal val="#ppt_x"/>
                                          </p:val>
                                        </p:tav>
                                        <p:tav tm="100000">
                                          <p:val>
                                            <p:strVal val="#ppt_x"/>
                                          </p:val>
                                        </p:tav>
                                      </p:tavLst>
                                    </p:anim>
                                    <p:anim calcmode="lin" valueType="num">
                                      <p:cBhvr additive="base">
                                        <p:cTn id="25" dur="500" fill="hold"/>
                                        <p:tgtEl>
                                          <p:spTgt spid="40967"/>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40968"/>
                                        </p:tgtEl>
                                        <p:attrNameLst>
                                          <p:attrName>style.visibility</p:attrName>
                                        </p:attrNameLst>
                                      </p:cBhvr>
                                      <p:to>
                                        <p:strVal val="visible"/>
                                      </p:to>
                                    </p:set>
                                    <p:anim calcmode="lin" valueType="num">
                                      <p:cBhvr additive="base">
                                        <p:cTn id="30" dur="500" fill="hold"/>
                                        <p:tgtEl>
                                          <p:spTgt spid="40968"/>
                                        </p:tgtEl>
                                        <p:attrNameLst>
                                          <p:attrName>ppt_x</p:attrName>
                                        </p:attrNameLst>
                                      </p:cBhvr>
                                      <p:tavLst>
                                        <p:tav tm="0">
                                          <p:val>
                                            <p:strVal val="#ppt_x"/>
                                          </p:val>
                                        </p:tav>
                                        <p:tav tm="100000">
                                          <p:val>
                                            <p:strVal val="#ppt_x"/>
                                          </p:val>
                                        </p:tav>
                                      </p:tavLst>
                                    </p:anim>
                                    <p:anim calcmode="lin" valueType="num">
                                      <p:cBhvr additive="base">
                                        <p:cTn id="31" dur="500" fill="hold"/>
                                        <p:tgtEl>
                                          <p:spTgt spid="409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5" grpId="0"/>
      <p:bldP spid="40966" grpId="0"/>
      <p:bldP spid="40967" grpId="0"/>
      <p:bldP spid="40968" grpId="0"/>
    </p:bldLst>
  </p:timing>
</p:sld>
</file>

<file path=ppt/slides/slide1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Text Box 7"/>
          <p:cNvSpPr txBox="1">
            <a:spLocks noChangeArrowheads="1"/>
          </p:cNvSpPr>
          <p:nvPr/>
        </p:nvSpPr>
        <p:spPr bwMode="auto">
          <a:xfrm>
            <a:off x="609600" y="3394075"/>
            <a:ext cx="7620000" cy="331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eaLnBrk="0" hangingPunct="0">
              <a:tabLst>
                <a:tab pos="4302125" algn="l"/>
              </a:tabLst>
              <a:defRPr>
                <a:solidFill>
                  <a:schemeClr val="tx1"/>
                </a:solidFill>
                <a:latin typeface="Arial" pitchFamily="34" charset="0"/>
                <a:ea typeface="宋体" pitchFamily="2" charset="-122"/>
              </a:defRPr>
            </a:lvl1pPr>
            <a:lvl2pPr marL="742950" indent="-285750" eaLnBrk="0" hangingPunct="0">
              <a:tabLst>
                <a:tab pos="4302125" algn="l"/>
              </a:tabLst>
              <a:defRPr>
                <a:solidFill>
                  <a:schemeClr val="tx1"/>
                </a:solidFill>
                <a:latin typeface="Arial" pitchFamily="34" charset="0"/>
                <a:ea typeface="宋体" pitchFamily="2" charset="-122"/>
              </a:defRPr>
            </a:lvl2pPr>
            <a:lvl3pPr marL="1143000" indent="-228600" eaLnBrk="0" hangingPunct="0">
              <a:tabLst>
                <a:tab pos="4302125" algn="l"/>
              </a:tabLst>
              <a:defRPr>
                <a:solidFill>
                  <a:schemeClr val="tx1"/>
                </a:solidFill>
                <a:latin typeface="Arial" pitchFamily="34" charset="0"/>
                <a:ea typeface="宋体" pitchFamily="2" charset="-122"/>
              </a:defRPr>
            </a:lvl3pPr>
            <a:lvl4pPr marL="1600200" indent="-228600" eaLnBrk="0" hangingPunct="0">
              <a:tabLst>
                <a:tab pos="4302125" algn="l"/>
              </a:tabLst>
              <a:defRPr>
                <a:solidFill>
                  <a:schemeClr val="tx1"/>
                </a:solidFill>
                <a:latin typeface="Arial" pitchFamily="34" charset="0"/>
                <a:ea typeface="宋体" pitchFamily="2" charset="-122"/>
              </a:defRPr>
            </a:lvl4pPr>
            <a:lvl5pPr marL="2057400" indent="-228600" eaLnBrk="0" hangingPunct="0">
              <a:tabLst>
                <a:tab pos="4302125" algn="l"/>
              </a:tabLst>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tabLst>
                <a:tab pos="4302125" algn="l"/>
              </a:tabLs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tabLst>
                <a:tab pos="4302125" algn="l"/>
              </a:tabLs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tabLst>
                <a:tab pos="4302125" algn="l"/>
              </a:tabLs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tabLst>
                <a:tab pos="4302125" algn="l"/>
              </a:tabLst>
              <a:defRPr>
                <a:solidFill>
                  <a:schemeClr val="tx1"/>
                </a:solidFill>
                <a:latin typeface="Arial" pitchFamily="34" charset="0"/>
                <a:ea typeface="宋体" pitchFamily="2" charset="-122"/>
              </a:defRPr>
            </a:lvl9pPr>
          </a:lstStyle>
          <a:p>
            <a:pPr eaLnBrk="1" hangingPunct="1">
              <a:lnSpc>
                <a:spcPct val="110000"/>
              </a:lnSpc>
            </a:pPr>
            <a:r>
              <a:rPr lang="en-US" sz="3200" b="1">
                <a:latin typeface="Times New Roman" pitchFamily="18" charset="0"/>
                <a:cs typeface="Times New Roman" pitchFamily="18" charset="0"/>
              </a:rPr>
              <a:t>3. Mary’s parents/ drink tea/ after dinner</a:t>
            </a:r>
          </a:p>
          <a:p>
            <a:pPr eaLnBrk="1" hangingPunct="1">
              <a:lnSpc>
                <a:spcPct val="110000"/>
              </a:lnSpc>
            </a:pPr>
            <a:r>
              <a:rPr lang="en-US" sz="3200" b="1">
                <a:latin typeface="Times New Roman" pitchFamily="18" charset="0"/>
                <a:cs typeface="Times New Roman" pitchFamily="18" charset="0"/>
              </a:rPr>
              <a:t>    _________________________________</a:t>
            </a:r>
          </a:p>
          <a:p>
            <a:pPr eaLnBrk="1" hangingPunct="1">
              <a:lnSpc>
                <a:spcPct val="110000"/>
              </a:lnSpc>
            </a:pPr>
            <a:r>
              <a:rPr lang="en-US" sz="3200" b="1">
                <a:latin typeface="Times New Roman" pitchFamily="18" charset="0"/>
                <a:cs typeface="Times New Roman" pitchFamily="18" charset="0"/>
              </a:rPr>
              <a:t>4. Bill/ talk on the phone/ now</a:t>
            </a:r>
          </a:p>
          <a:p>
            <a:pPr eaLnBrk="1" hangingPunct="1">
              <a:lnSpc>
                <a:spcPct val="110000"/>
              </a:lnSpc>
            </a:pPr>
            <a:r>
              <a:rPr lang="en-US" sz="3200" b="1">
                <a:latin typeface="Times New Roman" pitchFamily="18" charset="0"/>
                <a:cs typeface="Times New Roman" pitchFamily="18" charset="0"/>
              </a:rPr>
              <a:t>    _________________________________  </a:t>
            </a:r>
          </a:p>
          <a:p>
            <a:pPr eaLnBrk="1" hangingPunct="1">
              <a:lnSpc>
                <a:spcPct val="110000"/>
              </a:lnSpc>
            </a:pPr>
            <a:r>
              <a:rPr lang="en-US" sz="3200" b="1">
                <a:latin typeface="Times New Roman" pitchFamily="18" charset="0"/>
                <a:cs typeface="Times New Roman" pitchFamily="18" charset="0"/>
              </a:rPr>
              <a:t>5. Susan and Bob/watch TV / on weekends</a:t>
            </a:r>
          </a:p>
          <a:p>
            <a:pPr eaLnBrk="1" hangingPunct="1">
              <a:lnSpc>
                <a:spcPct val="110000"/>
              </a:lnSpc>
            </a:pPr>
            <a:r>
              <a:rPr lang="en-US" sz="3200" b="1">
                <a:latin typeface="Times New Roman" pitchFamily="18" charset="0"/>
                <a:cs typeface="Times New Roman" pitchFamily="18" charset="0"/>
              </a:rPr>
              <a:t>    __________________________________</a:t>
            </a:r>
          </a:p>
        </p:txBody>
      </p:sp>
      <p:sp>
        <p:nvSpPr>
          <p:cNvPr id="14339" name="Text Box 3"/>
          <p:cNvSpPr txBox="1">
            <a:spLocks noChangeArrowheads="1"/>
          </p:cNvSpPr>
          <p:nvPr/>
        </p:nvSpPr>
        <p:spPr bwMode="auto">
          <a:xfrm>
            <a:off x="2590800" y="76200"/>
            <a:ext cx="6324600"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10000"/>
              </a:lnSpc>
            </a:pPr>
            <a:r>
              <a:rPr lang="en-US" sz="3600" b="1">
                <a:latin typeface="Times New Roman" pitchFamily="18" charset="0"/>
              </a:rPr>
              <a:t>3a</a:t>
            </a:r>
            <a:r>
              <a:rPr lang="zh-CN" altLang="en-US" sz="3600" b="1">
                <a:latin typeface="Times New Roman" pitchFamily="18" charset="0"/>
              </a:rPr>
              <a:t> </a:t>
            </a:r>
            <a:r>
              <a:rPr lang="en-US" sz="3600" b="1">
                <a:solidFill>
                  <a:srgbClr val="0000FF"/>
                </a:solidFill>
                <a:latin typeface="Times New Roman" pitchFamily="18" charset="0"/>
              </a:rPr>
              <a:t>Write sentences following </a:t>
            </a:r>
          </a:p>
          <a:p>
            <a:pPr eaLnBrk="1" hangingPunct="1">
              <a:lnSpc>
                <a:spcPct val="110000"/>
              </a:lnSpc>
            </a:pPr>
            <a:r>
              <a:rPr lang="zh-CN" altLang="en-US" sz="3600" b="1">
                <a:solidFill>
                  <a:srgbClr val="0000FF"/>
                </a:solidFill>
                <a:latin typeface="Times New Roman" pitchFamily="18" charset="0"/>
              </a:rPr>
              <a:t>     </a:t>
            </a:r>
            <a:r>
              <a:rPr lang="en-US" sz="3600" b="1">
                <a:solidFill>
                  <a:srgbClr val="0000FF"/>
                </a:solidFill>
                <a:latin typeface="Times New Roman" pitchFamily="18" charset="0"/>
              </a:rPr>
              <a:t>the examples.</a:t>
            </a:r>
          </a:p>
        </p:txBody>
      </p:sp>
      <p:sp>
        <p:nvSpPr>
          <p:cNvPr id="14340" name="WordArt 9"/>
          <p:cNvSpPr>
            <a:spLocks noChangeArrowheads="1" noChangeShapeType="1" noTextEdit="1"/>
          </p:cNvSpPr>
          <p:nvPr/>
        </p:nvSpPr>
        <p:spPr bwMode="auto">
          <a:xfrm>
            <a:off x="76200" y="269875"/>
            <a:ext cx="2514600" cy="657225"/>
          </a:xfrm>
          <a:prstGeom prst="rect">
            <a:avLst/>
          </a:prstGeom>
        </p:spPr>
        <p:txBody>
          <a:bodyPr wrap="none" fromWordArt="1">
            <a:prstTxWarp prst="textStop">
              <a:avLst>
                <a:gd name="adj" fmla="val 25000"/>
              </a:avLst>
            </a:prstTxWarp>
          </a:bodyPr>
          <a:lstStyle/>
          <a:p>
            <a:r>
              <a:rPr lang="en-US" altLang="zh-CN" sz="4000" b="1">
                <a:ln w="9525">
                  <a:solidFill>
                    <a:srgbClr val="000000"/>
                  </a:solidFill>
                  <a:round/>
                  <a:headEnd/>
                  <a:tailEnd/>
                </a:ln>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a:gradFill>
                <a:latin typeface="Arial"/>
                <a:cs typeface="Arial"/>
              </a:rPr>
              <a:t>Writing</a:t>
            </a:r>
            <a:endParaRPr lang="zh-CN" altLang="en-US" sz="4000" b="1">
              <a:ln w="9525">
                <a:solidFill>
                  <a:srgbClr val="000000"/>
                </a:solidFill>
                <a:round/>
                <a:headEnd/>
                <a:tailEnd/>
              </a:ln>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a:gradFill>
              <a:latin typeface="Arial"/>
              <a:cs typeface="Arial"/>
            </a:endParaRPr>
          </a:p>
        </p:txBody>
      </p:sp>
      <p:sp>
        <p:nvSpPr>
          <p:cNvPr id="14341" name="Text Box 8"/>
          <p:cNvSpPr txBox="1">
            <a:spLocks noChangeArrowheads="1"/>
          </p:cNvSpPr>
          <p:nvPr/>
        </p:nvSpPr>
        <p:spPr bwMode="auto">
          <a:xfrm>
            <a:off x="685800" y="1412875"/>
            <a:ext cx="7162800" cy="2060575"/>
          </a:xfrm>
          <a:prstGeom prst="rect">
            <a:avLst/>
          </a:prstGeom>
          <a:noFill/>
          <a:ln w="19050">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514350" indent="-51435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3200" b="1">
                <a:latin typeface="Times New Roman" pitchFamily="18" charset="0"/>
                <a:cs typeface="Times New Roman" pitchFamily="18" charset="0"/>
              </a:rPr>
              <a:t>1. </a:t>
            </a:r>
            <a:r>
              <a:rPr lang="en-US" sz="3200" b="1">
                <a:latin typeface="Times New Roman" pitchFamily="18" charset="0"/>
                <a:cs typeface="Times New Roman" pitchFamily="18" charset="0"/>
              </a:rPr>
              <a:t>Jenny/ clean the house/ now</a:t>
            </a:r>
          </a:p>
          <a:p>
            <a:pPr eaLnBrk="1" hangingPunct="1"/>
            <a:r>
              <a:rPr lang="en-US" sz="3200" b="1">
                <a:latin typeface="Times New Roman" pitchFamily="18" charset="0"/>
                <a:cs typeface="Times New Roman" pitchFamily="18" charset="0"/>
              </a:rPr>
              <a:t>     </a:t>
            </a:r>
            <a:r>
              <a:rPr lang="en-US" sz="3200" b="1" u="sng">
                <a:solidFill>
                  <a:srgbClr val="FF0000"/>
                </a:solidFill>
                <a:latin typeface="Times New Roman" pitchFamily="18" charset="0"/>
                <a:cs typeface="Times New Roman" pitchFamily="18" charset="0"/>
              </a:rPr>
              <a:t>Jenny is cleaning the house now.</a:t>
            </a:r>
          </a:p>
          <a:p>
            <a:pPr eaLnBrk="1" hangingPunct="1"/>
            <a:r>
              <a:rPr lang="en-US" sz="3200" b="1">
                <a:latin typeface="Times New Roman" pitchFamily="18" charset="0"/>
                <a:cs typeface="Times New Roman" pitchFamily="18" charset="0"/>
              </a:rPr>
              <a:t>2. Bob/ make dinner/ every Saturday</a:t>
            </a:r>
          </a:p>
          <a:p>
            <a:pPr eaLnBrk="1" hangingPunct="1"/>
            <a:r>
              <a:rPr lang="en-US" sz="3200" b="1">
                <a:latin typeface="Times New Roman" pitchFamily="18" charset="0"/>
                <a:cs typeface="Times New Roman" pitchFamily="18" charset="0"/>
              </a:rPr>
              <a:t>    </a:t>
            </a:r>
            <a:r>
              <a:rPr lang="en-US" sz="3200" b="1" u="sng">
                <a:solidFill>
                  <a:srgbClr val="FF0000"/>
                </a:solidFill>
                <a:latin typeface="Times New Roman" pitchFamily="18" charset="0"/>
                <a:cs typeface="Times New Roman" pitchFamily="18" charset="0"/>
              </a:rPr>
              <a:t>Bob makes dinner every Saturday.</a:t>
            </a:r>
            <a:r>
              <a:rPr lang="en-US" sz="3200" b="1" u="sng">
                <a:latin typeface="Times New Roman" pitchFamily="18" charset="0"/>
                <a:cs typeface="Times New Roman" pitchFamily="18" charset="0"/>
              </a:rPr>
              <a:t>  </a:t>
            </a:r>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0"/>
                                  </p:stCondLst>
                                  <p:childTnLst>
                                    <p:set>
                                      <p:cBhvr>
                                        <p:cTn id="6" dur="1" fill="hold">
                                          <p:stCondLst>
                                            <p:cond delay="0"/>
                                          </p:stCondLst>
                                        </p:cTn>
                                        <p:tgtEl>
                                          <p:spTgt spid="14340"/>
                                        </p:tgtEl>
                                        <p:attrNameLst>
                                          <p:attrName>style.visibility</p:attrName>
                                        </p:attrNameLst>
                                      </p:cBhvr>
                                      <p:to>
                                        <p:strVal val="visible"/>
                                      </p:to>
                                    </p:set>
                                    <p:anim calcmode="lin" valueType="num">
                                      <p:cBhvr additive="base">
                                        <p:cTn id="7" dur="500" fill="hold"/>
                                        <p:tgtEl>
                                          <p:spTgt spid="14340"/>
                                        </p:tgtEl>
                                        <p:attrNameLst>
                                          <p:attrName>ppt_x</p:attrName>
                                        </p:attrNameLst>
                                      </p:cBhvr>
                                      <p:tavLst>
                                        <p:tav tm="0">
                                          <p:val>
                                            <p:strVal val="0-#ppt_w/2"/>
                                          </p:val>
                                        </p:tav>
                                        <p:tav tm="100000">
                                          <p:val>
                                            <p:strVal val="#ppt_x"/>
                                          </p:val>
                                        </p:tav>
                                      </p:tavLst>
                                    </p:anim>
                                    <p:anim calcmode="lin" valueType="num">
                                      <p:cBhvr additive="base">
                                        <p:cTn id="8" dur="500" fill="hold"/>
                                        <p:tgtEl>
                                          <p:spTgt spid="1434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14339"/>
                                        </p:tgtEl>
                                        <p:attrNameLst>
                                          <p:attrName>style.visibility</p:attrName>
                                        </p:attrNameLst>
                                      </p:cBhvr>
                                      <p:to>
                                        <p:strVal val="visible"/>
                                      </p:to>
                                    </p:set>
                                    <p:animEffect transition="in" filter="randombar(horizontal)">
                                      <p:cBhvr>
                                        <p:cTn id="12" dur="500"/>
                                        <p:tgtEl>
                                          <p:spTgt spid="1433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4341"/>
                                        </p:tgtEl>
                                        <p:attrNameLst>
                                          <p:attrName>style.visibility</p:attrName>
                                        </p:attrNameLst>
                                      </p:cBhvr>
                                      <p:to>
                                        <p:strVal val="visible"/>
                                      </p:to>
                                    </p:set>
                                    <p:animEffect transition="in" filter="box(in)">
                                      <p:cBhvr>
                                        <p:cTn id="17" dur="500"/>
                                        <p:tgtEl>
                                          <p:spTgt spid="1434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4338"/>
                                        </p:tgtEl>
                                        <p:attrNameLst>
                                          <p:attrName>style.visibility</p:attrName>
                                        </p:attrNameLst>
                                      </p:cBhvr>
                                      <p:to>
                                        <p:strVal val="visible"/>
                                      </p:to>
                                    </p:set>
                                    <p:animEffect transition="in" filter="wipe(up)">
                                      <p:cBhvr>
                                        <p:cTn id="22"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autoUpdateAnimBg="0"/>
      <p:bldP spid="14340" grpId="0" animBg="1"/>
      <p:bldP spid="14341" grpId="0" bldLvl="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362" name="Text Box 8"/>
          <p:cNvSpPr txBox="1">
            <a:spLocks noChangeArrowheads="1"/>
          </p:cNvSpPr>
          <p:nvPr/>
        </p:nvSpPr>
        <p:spPr bwMode="auto">
          <a:xfrm>
            <a:off x="76200" y="838200"/>
            <a:ext cx="8915400" cy="5811838"/>
          </a:xfrm>
          <a:prstGeom prst="rect">
            <a:avLst/>
          </a:prstGeom>
          <a:solidFill>
            <a:schemeClr val="bg1"/>
          </a:solidFill>
          <a:ln w="19050">
            <a:solidFill>
              <a:srgbClr val="C00000"/>
            </a:solidFill>
            <a:miter lim="800000"/>
            <a:headEnd/>
            <a:tailEnd/>
          </a:ln>
        </p:spPr>
        <p:txBody>
          <a:bodyPr>
            <a:spAutoFit/>
          </a:bodyPr>
          <a:lstStyle>
            <a:lvl1pPr marL="514350" indent="-51435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buFontTx/>
              <a:buAutoNum type="arabicPeriod"/>
            </a:pPr>
            <a:r>
              <a:rPr lang="zh-CN" altLang="en-US" sz="3200" b="1">
                <a:solidFill>
                  <a:srgbClr val="009900"/>
                </a:solidFill>
                <a:latin typeface="Times New Roman" pitchFamily="18" charset="0"/>
                <a:cs typeface="Times New Roman" pitchFamily="18" charset="0"/>
              </a:rPr>
              <a:t>本题主要是考查现在进行时态的句子与一般现在时态的句子的区别用法。</a:t>
            </a:r>
            <a:endParaRPr lang="en-US" sz="3200" b="1">
              <a:solidFill>
                <a:srgbClr val="009900"/>
              </a:solidFill>
              <a:latin typeface="Times New Roman" pitchFamily="18" charset="0"/>
              <a:cs typeface="Times New Roman" pitchFamily="18" charset="0"/>
            </a:endParaRPr>
          </a:p>
          <a:p>
            <a:pPr eaLnBrk="1" hangingPunct="1">
              <a:lnSpc>
                <a:spcPct val="130000"/>
              </a:lnSpc>
            </a:pPr>
            <a:r>
              <a:rPr lang="en-US" sz="3200" b="1">
                <a:solidFill>
                  <a:srgbClr val="009900"/>
                </a:solidFill>
                <a:latin typeface="Times New Roman" pitchFamily="18" charset="0"/>
                <a:cs typeface="Times New Roman" pitchFamily="18" charset="0"/>
              </a:rPr>
              <a:t>2.  </a:t>
            </a:r>
            <a:r>
              <a:rPr lang="zh-CN" altLang="en-US" sz="3200" b="1">
                <a:solidFill>
                  <a:srgbClr val="7030A0"/>
                </a:solidFill>
                <a:latin typeface="Times New Roman" pitchFamily="18" charset="0"/>
                <a:cs typeface="Times New Roman" pitchFamily="18" charset="0"/>
              </a:rPr>
              <a:t>首先，应根据句意及所提供的时间状语来确定本句话用什么时态。</a:t>
            </a:r>
            <a:r>
              <a:rPr lang="en-US" sz="3200" b="1">
                <a:solidFill>
                  <a:srgbClr val="7030A0"/>
                </a:solidFill>
                <a:latin typeface="Times New Roman" pitchFamily="18" charset="0"/>
                <a:cs typeface="Times New Roman" pitchFamily="18" charset="0"/>
              </a:rPr>
              <a:t>3</a:t>
            </a:r>
            <a:r>
              <a:rPr lang="zh-CN" altLang="en-US" sz="3200" b="1">
                <a:solidFill>
                  <a:srgbClr val="7030A0"/>
                </a:solidFill>
                <a:latin typeface="Times New Roman" pitchFamily="18" charset="0"/>
                <a:cs typeface="Times New Roman" pitchFamily="18" charset="0"/>
              </a:rPr>
              <a:t>小题由时间状语</a:t>
            </a:r>
            <a:r>
              <a:rPr lang="en-US" sz="3200" b="1">
                <a:solidFill>
                  <a:srgbClr val="7030A0"/>
                </a:solidFill>
                <a:latin typeface="Times New Roman" pitchFamily="18" charset="0"/>
                <a:cs typeface="Times New Roman" pitchFamily="18" charset="0"/>
              </a:rPr>
              <a:t>after dinner</a:t>
            </a:r>
            <a:r>
              <a:rPr lang="zh-CN" altLang="en-US" sz="3200" b="1">
                <a:solidFill>
                  <a:srgbClr val="7030A0"/>
                </a:solidFill>
                <a:latin typeface="Times New Roman" pitchFamily="18" charset="0"/>
                <a:cs typeface="Times New Roman" pitchFamily="18" charset="0"/>
              </a:rPr>
              <a:t>可知应用一般现在时态；</a:t>
            </a:r>
            <a:r>
              <a:rPr lang="en-US" sz="3200" b="1">
                <a:solidFill>
                  <a:srgbClr val="7030A0"/>
                </a:solidFill>
                <a:latin typeface="Times New Roman" pitchFamily="18" charset="0"/>
                <a:cs typeface="Times New Roman" pitchFamily="18" charset="0"/>
              </a:rPr>
              <a:t>4</a:t>
            </a:r>
            <a:r>
              <a:rPr lang="zh-CN" altLang="en-US" sz="3200" b="1">
                <a:solidFill>
                  <a:srgbClr val="7030A0"/>
                </a:solidFill>
                <a:latin typeface="Times New Roman" pitchFamily="18" charset="0"/>
                <a:cs typeface="Times New Roman" pitchFamily="18" charset="0"/>
              </a:rPr>
              <a:t>小题由</a:t>
            </a:r>
            <a:r>
              <a:rPr lang="en-US" sz="3200" b="1">
                <a:solidFill>
                  <a:srgbClr val="7030A0"/>
                </a:solidFill>
                <a:latin typeface="Times New Roman" pitchFamily="18" charset="0"/>
                <a:cs typeface="Times New Roman" pitchFamily="18" charset="0"/>
              </a:rPr>
              <a:t>now</a:t>
            </a:r>
            <a:r>
              <a:rPr lang="zh-CN" altLang="en-US" sz="3200" b="1">
                <a:solidFill>
                  <a:srgbClr val="7030A0"/>
                </a:solidFill>
                <a:latin typeface="Times New Roman" pitchFamily="18" charset="0"/>
                <a:cs typeface="Times New Roman" pitchFamily="18" charset="0"/>
              </a:rPr>
              <a:t>，可知应用现在进行时态。</a:t>
            </a:r>
            <a:r>
              <a:rPr lang="en-US" sz="3200" b="1">
                <a:solidFill>
                  <a:srgbClr val="7030A0"/>
                </a:solidFill>
                <a:latin typeface="Times New Roman" pitchFamily="18" charset="0"/>
                <a:cs typeface="Times New Roman" pitchFamily="18" charset="0"/>
              </a:rPr>
              <a:t>5</a:t>
            </a:r>
            <a:r>
              <a:rPr lang="zh-CN" altLang="en-US" sz="3200" b="1">
                <a:solidFill>
                  <a:srgbClr val="7030A0"/>
                </a:solidFill>
                <a:latin typeface="Times New Roman" pitchFamily="18" charset="0"/>
                <a:cs typeface="Times New Roman" pitchFamily="18" charset="0"/>
              </a:rPr>
              <a:t>小题由</a:t>
            </a:r>
            <a:r>
              <a:rPr lang="zh-CN" altLang="en-US" sz="3200" b="1">
                <a:solidFill>
                  <a:srgbClr val="7030A0"/>
                </a:solidFill>
                <a:latin typeface="Times New Roman" pitchFamily="18" charset="0"/>
              </a:rPr>
              <a:t>on weekends</a:t>
            </a:r>
            <a:r>
              <a:rPr lang="zh-CN" altLang="en-US" sz="3200" b="1">
                <a:solidFill>
                  <a:srgbClr val="7030A0"/>
                </a:solidFill>
                <a:latin typeface="Times New Roman" pitchFamily="18" charset="0"/>
                <a:cs typeface="Times New Roman" pitchFamily="18" charset="0"/>
              </a:rPr>
              <a:t>可知应用一般现在时态。</a:t>
            </a:r>
            <a:endParaRPr lang="en-US" sz="3200" b="1">
              <a:solidFill>
                <a:srgbClr val="7030A0"/>
              </a:solidFill>
              <a:latin typeface="Times New Roman" pitchFamily="18" charset="0"/>
              <a:cs typeface="Times New Roman" pitchFamily="18" charset="0"/>
            </a:endParaRPr>
          </a:p>
          <a:p>
            <a:pPr eaLnBrk="1" hangingPunct="1">
              <a:lnSpc>
                <a:spcPct val="130000"/>
              </a:lnSpc>
              <a:buFontTx/>
              <a:buAutoNum type="arabicPeriod" startAt="3"/>
            </a:pPr>
            <a:r>
              <a:rPr lang="zh-CN" altLang="en-US" sz="3200" b="1">
                <a:solidFill>
                  <a:srgbClr val="0000FF"/>
                </a:solidFill>
                <a:latin typeface="Times New Roman" pitchFamily="18" charset="0"/>
                <a:cs typeface="Times New Roman" pitchFamily="18" charset="0"/>
              </a:rPr>
              <a:t>然后，根据每种时态的句子结构来造句子。</a:t>
            </a:r>
            <a:endParaRPr lang="en-US" sz="3200" b="1">
              <a:solidFill>
                <a:srgbClr val="0000FF"/>
              </a:solidFill>
              <a:latin typeface="Times New Roman" pitchFamily="18" charset="0"/>
              <a:cs typeface="Times New Roman" pitchFamily="18" charset="0"/>
            </a:endParaRPr>
          </a:p>
          <a:p>
            <a:pPr eaLnBrk="1" hangingPunct="1">
              <a:lnSpc>
                <a:spcPct val="130000"/>
              </a:lnSpc>
              <a:buFontTx/>
              <a:buAutoNum type="arabicPeriod" startAt="3"/>
            </a:pPr>
            <a:r>
              <a:rPr lang="zh-CN" altLang="en-US" sz="3200" b="1">
                <a:solidFill>
                  <a:srgbClr val="C00000"/>
                </a:solidFill>
                <a:latin typeface="Times New Roman" pitchFamily="18" charset="0"/>
                <a:cs typeface="Times New Roman" pitchFamily="18" charset="0"/>
              </a:rPr>
              <a:t>注意根据句子主语的单复数来确定谓语动词。</a:t>
            </a:r>
            <a:endParaRPr lang="en-US" sz="3200" b="1">
              <a:solidFill>
                <a:srgbClr val="C00000"/>
              </a:solidFill>
              <a:latin typeface="Times New Roman" pitchFamily="18" charset="0"/>
              <a:cs typeface="Times New Roman" pitchFamily="18" charset="0"/>
            </a:endParaRPr>
          </a:p>
        </p:txBody>
      </p:sp>
      <p:pic>
        <p:nvPicPr>
          <p:cNvPr id="15363" name="矩形 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4188" y="-4763"/>
            <a:ext cx="3357562" cy="93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p:cTn id="7" dur="500" fill="hold"/>
                                        <p:tgtEl>
                                          <p:spTgt spid="15363"/>
                                        </p:tgtEl>
                                        <p:attrNameLst>
                                          <p:attrName>ppt_w</p:attrName>
                                        </p:attrNameLst>
                                      </p:cBhvr>
                                      <p:tavLst>
                                        <p:tav tm="0">
                                          <p:val>
                                            <p:fltVal val="0"/>
                                          </p:val>
                                        </p:tav>
                                        <p:tav tm="100000">
                                          <p:val>
                                            <p:strVal val="#ppt_w"/>
                                          </p:val>
                                        </p:tav>
                                      </p:tavLst>
                                    </p:anim>
                                    <p:anim calcmode="lin" valueType="num">
                                      <p:cBhvr>
                                        <p:cTn id="8" dur="500" fill="hold"/>
                                        <p:tgtEl>
                                          <p:spTgt spid="15363"/>
                                        </p:tgtEl>
                                        <p:attrNameLst>
                                          <p:attrName>ppt_h</p:attrName>
                                        </p:attrNameLst>
                                      </p:cBhvr>
                                      <p:tavLst>
                                        <p:tav tm="0">
                                          <p:val>
                                            <p:fltVal val="0"/>
                                          </p:val>
                                        </p:tav>
                                        <p:tav tm="100000">
                                          <p:val>
                                            <p:strVal val="#ppt_h"/>
                                          </p:val>
                                        </p:tav>
                                      </p:tavLst>
                                    </p:anim>
                                    <p:animEffect transition="in" filter="fade">
                                      <p:cBhvr>
                                        <p:cTn id="9" dur="500"/>
                                        <p:tgtEl>
                                          <p:spTgt spid="1536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 presetClass="entr" presetSubtype="16" fill="hold" grpId="0" nodeType="clickEffect">
                                  <p:stCondLst>
                                    <p:cond delay="0"/>
                                  </p:stCondLst>
                                  <p:childTnLst>
                                    <p:set>
                                      <p:cBhvr>
                                        <p:cTn id="13" dur="1" fill="hold">
                                          <p:stCondLst>
                                            <p:cond delay="0"/>
                                          </p:stCondLst>
                                        </p:cTn>
                                        <p:tgtEl>
                                          <p:spTgt spid="15362"/>
                                        </p:tgtEl>
                                        <p:attrNameLst>
                                          <p:attrName>style.visibility</p:attrName>
                                        </p:attrNameLst>
                                      </p:cBhvr>
                                      <p:to>
                                        <p:strVal val="visible"/>
                                      </p:to>
                                    </p:set>
                                    <p:animEffect transition="in" filter="box(in)">
                                      <p:cBhvr>
                                        <p:cTn id="14" dur="5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ldLvl="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Text Box 31"/>
          <p:cNvSpPr txBox="1">
            <a:spLocks noChangeArrowheads="1"/>
          </p:cNvSpPr>
          <p:nvPr/>
        </p:nvSpPr>
        <p:spPr bwMode="auto">
          <a:xfrm>
            <a:off x="2590800" y="5410200"/>
            <a:ext cx="38862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endParaRPr lang="zh-CN" altLang="en-US" sz="2800" b="1">
              <a:latin typeface="Times New Roman" pitchFamily="18" charset="0"/>
            </a:endParaRPr>
          </a:p>
        </p:txBody>
      </p:sp>
      <p:sp>
        <p:nvSpPr>
          <p:cNvPr id="5123" name="Text Box 32"/>
          <p:cNvSpPr txBox="1">
            <a:spLocks noChangeArrowheads="1"/>
          </p:cNvSpPr>
          <p:nvPr/>
        </p:nvSpPr>
        <p:spPr bwMode="auto">
          <a:xfrm>
            <a:off x="2819400" y="5486400"/>
            <a:ext cx="3505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endParaRPr lang="zh-CN" altLang="en-US" sz="1600" b="1">
              <a:latin typeface="Times New Roman" pitchFamily="18" charset="0"/>
            </a:endParaRPr>
          </a:p>
        </p:txBody>
      </p:sp>
      <p:pic>
        <p:nvPicPr>
          <p:cNvPr id="5124" name="矩形 4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1800" y="457200"/>
            <a:ext cx="29718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 name="WordArt 6"/>
          <p:cNvSpPr>
            <a:spLocks noChangeArrowheads="1" noChangeShapeType="1"/>
          </p:cNvSpPr>
          <p:nvPr/>
        </p:nvSpPr>
        <p:spPr bwMode="auto">
          <a:xfrm>
            <a:off x="1524000" y="1752600"/>
            <a:ext cx="6096000" cy="9144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b="1" kern="10">
                <a:gradFill rotWithShape="0">
                  <a:gsLst>
                    <a:gs pos="0">
                      <a:srgbClr val="FFFF00"/>
                    </a:gs>
                    <a:gs pos="100000">
                      <a:srgbClr val="FF9933"/>
                    </a:gs>
                  </a:gsLst>
                  <a:path path="rect">
                    <a:fillToRect r="100000" b="100000"/>
                  </a:path>
                </a:gradFill>
                <a:effectLst>
                  <a:outerShdw dist="35921" dir="2700000" algn="ctr" rotWithShape="0">
                    <a:srgbClr val="C0C0C0">
                      <a:alpha val="78000"/>
                    </a:srgbClr>
                  </a:outerShdw>
                </a:effectLst>
                <a:latin typeface="Times New Roman"/>
                <a:cs typeface="Times New Roman"/>
              </a:rPr>
              <a:t>I'm watching TV.</a:t>
            </a:r>
            <a:endParaRPr lang="zh-CN" altLang="en-US" sz="3600" b="1" kern="10">
              <a:gradFill rotWithShape="0">
                <a:gsLst>
                  <a:gs pos="0">
                    <a:srgbClr val="FFFF00"/>
                  </a:gs>
                  <a:gs pos="100000">
                    <a:srgbClr val="FF9933"/>
                  </a:gs>
                </a:gsLst>
                <a:path path="rect">
                  <a:fillToRect r="100000" b="100000"/>
                </a:path>
              </a:gradFill>
              <a:effectLst>
                <a:outerShdw dist="35921" dir="2700000" algn="ctr" rotWithShape="0">
                  <a:srgbClr val="C0C0C0">
                    <a:alpha val="78000"/>
                  </a:srgbClr>
                </a:outerShdw>
              </a:effectLst>
              <a:latin typeface="Times New Roman"/>
              <a:cs typeface="Times New Roman"/>
            </a:endParaRPr>
          </a:p>
        </p:txBody>
      </p:sp>
      <p:pic>
        <p:nvPicPr>
          <p:cNvPr id="5127" name="Picture 7" descr="14"/>
          <p:cNvPicPr>
            <a:picLocks noChangeAspect="1" noChangeArrowheads="1"/>
          </p:cNvPicPr>
          <p:nvPr/>
        </p:nvPicPr>
        <p:blipFill>
          <a:blip r:embed="rId4">
            <a:extLst>
              <a:ext uri="{28A0092B-C50C-407E-A947-70E740481C1C}">
                <a14:useLocalDpi xmlns:a14="http://schemas.microsoft.com/office/drawing/2010/main" val="0"/>
              </a:ext>
            </a:extLst>
          </a:blip>
          <a:srcRect b="7645"/>
          <a:stretch>
            <a:fillRect/>
          </a:stretch>
        </p:blipFill>
        <p:spPr bwMode="auto">
          <a:xfrm>
            <a:off x="1981200" y="2895600"/>
            <a:ext cx="4967288" cy="34401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withEffect">
                                  <p:stCondLst>
                                    <p:cond delay="0"/>
                                  </p:stCondLst>
                                  <p:childTnLst>
                                    <p:set>
                                      <p:cBhvr>
                                        <p:cTn id="6" dur="1" fill="hold">
                                          <p:stCondLst>
                                            <p:cond delay="0"/>
                                          </p:stCondLst>
                                        </p:cTn>
                                        <p:tgtEl>
                                          <p:spTgt spid="5124"/>
                                        </p:tgtEl>
                                        <p:attrNameLst>
                                          <p:attrName>style.visibility</p:attrName>
                                        </p:attrNameLst>
                                      </p:cBhvr>
                                      <p:to>
                                        <p:strVal val="visible"/>
                                      </p:to>
                                    </p:set>
                                    <p:animEffect transition="in" filter="blinds(horizontal)">
                                      <p:cBhvr>
                                        <p:cTn id="7" dur="500"/>
                                        <p:tgtEl>
                                          <p:spTgt spid="5124"/>
                                        </p:tgtEl>
                                      </p:cBhvr>
                                    </p:animEffect>
                                  </p:childTnLst>
                                </p:cTn>
                              </p:par>
                            </p:childTnLst>
                          </p:cTn>
                        </p:par>
                        <p:par>
                          <p:cTn id="8" fill="hold" nodeType="afterGroup">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slide(fromTop)">
                                      <p:cBhvr>
                                        <p:cTn id="11" dur="500"/>
                                        <p:tgtEl>
                                          <p:spTgt spid="5126"/>
                                        </p:tgtEl>
                                      </p:cBhvr>
                                    </p:animEffect>
                                  </p:childTnLst>
                                </p:cTn>
                              </p:par>
                            </p:childTnLst>
                          </p:cTn>
                        </p:par>
                        <p:par>
                          <p:cTn id="12" fill="hold" nodeType="afterGroup">
                            <p:stCondLst>
                              <p:cond delay="1000"/>
                            </p:stCondLst>
                            <p:childTnLst>
                              <p:par>
                                <p:cTn id="13" presetID="23" presetClass="entr" presetSubtype="16" fill="hold" nodeType="afterEffect">
                                  <p:stCondLst>
                                    <p:cond delay="0"/>
                                  </p:stCondLst>
                                  <p:childTnLst>
                                    <p:set>
                                      <p:cBhvr>
                                        <p:cTn id="14" dur="1" fill="hold">
                                          <p:stCondLst>
                                            <p:cond delay="0"/>
                                          </p:stCondLst>
                                        </p:cTn>
                                        <p:tgtEl>
                                          <p:spTgt spid="5127"/>
                                        </p:tgtEl>
                                        <p:attrNameLst>
                                          <p:attrName>style.visibility</p:attrName>
                                        </p:attrNameLst>
                                      </p:cBhvr>
                                      <p:to>
                                        <p:strVal val="visible"/>
                                      </p:to>
                                    </p:set>
                                    <p:anim calcmode="lin" valueType="num">
                                      <p:cBhvr>
                                        <p:cTn id="15" dur="500" fill="hold"/>
                                        <p:tgtEl>
                                          <p:spTgt spid="5127"/>
                                        </p:tgtEl>
                                        <p:attrNameLst>
                                          <p:attrName>ppt_w</p:attrName>
                                        </p:attrNameLst>
                                      </p:cBhvr>
                                      <p:tavLst>
                                        <p:tav tm="0">
                                          <p:val>
                                            <p:fltVal val="0"/>
                                          </p:val>
                                        </p:tav>
                                        <p:tav tm="100000">
                                          <p:val>
                                            <p:strVal val="#ppt_w"/>
                                          </p:val>
                                        </p:tav>
                                      </p:tavLst>
                                    </p:anim>
                                    <p:anim calcmode="lin" valueType="num">
                                      <p:cBhvr>
                                        <p:cTn id="16" dur="500" fill="hold"/>
                                        <p:tgtEl>
                                          <p:spTgt spid="512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Text Box 7"/>
          <p:cNvSpPr txBox="1">
            <a:spLocks noChangeArrowheads="1"/>
          </p:cNvSpPr>
          <p:nvPr/>
        </p:nvSpPr>
        <p:spPr bwMode="auto">
          <a:xfrm>
            <a:off x="304800" y="1676400"/>
            <a:ext cx="8610600" cy="389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30000"/>
              </a:lnSpc>
            </a:pPr>
            <a:r>
              <a:rPr lang="en-US" sz="3200" b="1">
                <a:latin typeface="Times New Roman" pitchFamily="18" charset="0"/>
                <a:cs typeface="Times New Roman" pitchFamily="18" charset="0"/>
              </a:rPr>
              <a:t>3. Mary’s parents/ drink tea/ after dinner</a:t>
            </a:r>
          </a:p>
          <a:p>
            <a:pPr eaLnBrk="1" hangingPunct="1">
              <a:lnSpc>
                <a:spcPct val="130000"/>
              </a:lnSpc>
            </a:pPr>
            <a:r>
              <a:rPr lang="en-US" sz="3200" b="1">
                <a:latin typeface="Times New Roman" pitchFamily="18" charset="0"/>
                <a:cs typeface="Times New Roman" pitchFamily="18" charset="0"/>
              </a:rPr>
              <a:t>    _______________________________________</a:t>
            </a:r>
          </a:p>
          <a:p>
            <a:pPr eaLnBrk="1" hangingPunct="1">
              <a:lnSpc>
                <a:spcPct val="130000"/>
              </a:lnSpc>
            </a:pPr>
            <a:r>
              <a:rPr lang="en-US" sz="3200" b="1">
                <a:latin typeface="Times New Roman" pitchFamily="18" charset="0"/>
                <a:cs typeface="Times New Roman" pitchFamily="18" charset="0"/>
              </a:rPr>
              <a:t>4. Bill/ talk on the phone/ now</a:t>
            </a:r>
          </a:p>
          <a:p>
            <a:pPr eaLnBrk="1" hangingPunct="1">
              <a:lnSpc>
                <a:spcPct val="130000"/>
              </a:lnSpc>
            </a:pPr>
            <a:r>
              <a:rPr lang="en-US" sz="3200" b="1">
                <a:latin typeface="Times New Roman" pitchFamily="18" charset="0"/>
                <a:cs typeface="Times New Roman" pitchFamily="18" charset="0"/>
              </a:rPr>
              <a:t>    _________________________________  </a:t>
            </a:r>
          </a:p>
          <a:p>
            <a:pPr eaLnBrk="1" hangingPunct="1">
              <a:lnSpc>
                <a:spcPct val="130000"/>
              </a:lnSpc>
            </a:pPr>
            <a:r>
              <a:rPr lang="en-US" sz="3200" b="1">
                <a:latin typeface="Times New Roman" pitchFamily="18" charset="0"/>
                <a:cs typeface="Times New Roman" pitchFamily="18" charset="0"/>
              </a:rPr>
              <a:t>5. Susan and Bob/watch TV / on weekends</a:t>
            </a:r>
          </a:p>
          <a:p>
            <a:pPr eaLnBrk="1" hangingPunct="1">
              <a:lnSpc>
                <a:spcPct val="130000"/>
              </a:lnSpc>
            </a:pPr>
            <a:r>
              <a:rPr lang="en-US" sz="3200" b="1">
                <a:latin typeface="Times New Roman" pitchFamily="18" charset="0"/>
                <a:cs typeface="Times New Roman" pitchFamily="18" charset="0"/>
              </a:rPr>
              <a:t>    ______________________________________</a:t>
            </a:r>
          </a:p>
        </p:txBody>
      </p:sp>
      <p:sp>
        <p:nvSpPr>
          <p:cNvPr id="16387" name="Text Box 8"/>
          <p:cNvSpPr txBox="1">
            <a:spLocks noChangeArrowheads="1"/>
          </p:cNvSpPr>
          <p:nvPr/>
        </p:nvSpPr>
        <p:spPr bwMode="auto">
          <a:xfrm>
            <a:off x="762000" y="3687763"/>
            <a:ext cx="6096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200" b="1">
                <a:solidFill>
                  <a:srgbClr val="FF0000"/>
                </a:solidFill>
                <a:latin typeface="Times New Roman" pitchFamily="18" charset="0"/>
                <a:cs typeface="Times New Roman" pitchFamily="18" charset="0"/>
              </a:rPr>
              <a:t>Bill is talking on the phone now.</a:t>
            </a:r>
          </a:p>
        </p:txBody>
      </p:sp>
      <p:sp>
        <p:nvSpPr>
          <p:cNvPr id="16388" name="Text Box 8"/>
          <p:cNvSpPr txBox="1">
            <a:spLocks noChangeArrowheads="1"/>
          </p:cNvSpPr>
          <p:nvPr/>
        </p:nvSpPr>
        <p:spPr bwMode="auto">
          <a:xfrm>
            <a:off x="762000" y="2438400"/>
            <a:ext cx="8382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200" b="1">
                <a:solidFill>
                  <a:srgbClr val="FF0000"/>
                </a:solidFill>
                <a:latin typeface="Times New Roman" pitchFamily="18" charset="0"/>
                <a:cs typeface="Times New Roman" pitchFamily="18" charset="0"/>
              </a:rPr>
              <a:t>Mary’s parents usually drink tea after dinner.</a:t>
            </a:r>
          </a:p>
        </p:txBody>
      </p:sp>
      <p:sp>
        <p:nvSpPr>
          <p:cNvPr id="16389" name="Text Box 8"/>
          <p:cNvSpPr txBox="1">
            <a:spLocks noChangeArrowheads="1"/>
          </p:cNvSpPr>
          <p:nvPr/>
        </p:nvSpPr>
        <p:spPr bwMode="auto">
          <a:xfrm>
            <a:off x="762000" y="4953000"/>
            <a:ext cx="8077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200" b="1">
                <a:solidFill>
                  <a:srgbClr val="FF0000"/>
                </a:solidFill>
                <a:latin typeface="Times New Roman" pitchFamily="18" charset="0"/>
                <a:cs typeface="Times New Roman" pitchFamily="18" charset="0"/>
              </a:rPr>
              <a:t>Susan and Bob watch TV on weekends.</a:t>
            </a:r>
          </a:p>
        </p:txBody>
      </p:sp>
      <p:pic>
        <p:nvPicPr>
          <p:cNvPr id="16390" name="矩形 1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457200"/>
            <a:ext cx="7229475"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16390"/>
                                        </p:tgtEl>
                                        <p:attrNameLst>
                                          <p:attrName>style.visibility</p:attrName>
                                        </p:attrNameLst>
                                      </p:cBhvr>
                                      <p:to>
                                        <p:strVal val="visible"/>
                                      </p:to>
                                    </p:set>
                                    <p:anim calcmode="lin" valueType="num">
                                      <p:cBhvr>
                                        <p:cTn id="7" dur="500" fill="hold"/>
                                        <p:tgtEl>
                                          <p:spTgt spid="16390"/>
                                        </p:tgtEl>
                                        <p:attrNameLst>
                                          <p:attrName>ppt_w</p:attrName>
                                        </p:attrNameLst>
                                      </p:cBhvr>
                                      <p:tavLst>
                                        <p:tav tm="0">
                                          <p:val>
                                            <p:fltVal val="0"/>
                                          </p:val>
                                        </p:tav>
                                        <p:tav tm="100000">
                                          <p:val>
                                            <p:strVal val="#ppt_w"/>
                                          </p:val>
                                        </p:tav>
                                      </p:tavLst>
                                    </p:anim>
                                    <p:anim calcmode="lin" valueType="num">
                                      <p:cBhvr>
                                        <p:cTn id="8" dur="500" fill="hold"/>
                                        <p:tgtEl>
                                          <p:spTgt spid="16390"/>
                                        </p:tgtEl>
                                        <p:attrNameLst>
                                          <p:attrName>ppt_h</p:attrName>
                                        </p:attrNameLst>
                                      </p:cBhvr>
                                      <p:tavLst>
                                        <p:tav tm="0">
                                          <p:val>
                                            <p:fltVal val="0"/>
                                          </p:val>
                                        </p:tav>
                                        <p:tav tm="100000">
                                          <p:val>
                                            <p:strVal val="#ppt_h"/>
                                          </p:val>
                                        </p:tav>
                                      </p:tavLst>
                                    </p:anim>
                                    <p:animEffect transition="in" filter="fade">
                                      <p:cBhvr>
                                        <p:cTn id="9" dur="500"/>
                                        <p:tgtEl>
                                          <p:spTgt spid="1639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16386"/>
                                        </p:tgtEl>
                                        <p:attrNameLst>
                                          <p:attrName>style.visibility</p:attrName>
                                        </p:attrNameLst>
                                      </p:cBhvr>
                                      <p:to>
                                        <p:strVal val="visible"/>
                                      </p:to>
                                    </p:set>
                                    <p:animEffect transition="in" filter="wipe(up)">
                                      <p:cBhvr>
                                        <p:cTn id="14" dur="500"/>
                                        <p:tgtEl>
                                          <p:spTgt spid="16386"/>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8" presetClass="entr" presetSubtype="6" fill="hold" grpId="0" nodeType="clickEffect">
                                  <p:stCondLst>
                                    <p:cond delay="0"/>
                                  </p:stCondLst>
                                  <p:childTnLst>
                                    <p:set>
                                      <p:cBhvr>
                                        <p:cTn id="18" dur="1" fill="hold">
                                          <p:stCondLst>
                                            <p:cond delay="0"/>
                                          </p:stCondLst>
                                        </p:cTn>
                                        <p:tgtEl>
                                          <p:spTgt spid="16388"/>
                                        </p:tgtEl>
                                        <p:attrNameLst>
                                          <p:attrName>style.visibility</p:attrName>
                                        </p:attrNameLst>
                                      </p:cBhvr>
                                      <p:to>
                                        <p:strVal val="visible"/>
                                      </p:to>
                                    </p:set>
                                    <p:animEffect transition="in" filter="strips(downRight)">
                                      <p:cBhvr>
                                        <p:cTn id="19" dur="1000"/>
                                        <p:tgtEl>
                                          <p:spTgt spid="1638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8" presetClass="entr" presetSubtype="6" fill="hold" grpId="0" nodeType="clickEffect">
                                  <p:stCondLst>
                                    <p:cond delay="0"/>
                                  </p:stCondLst>
                                  <p:childTnLst>
                                    <p:set>
                                      <p:cBhvr>
                                        <p:cTn id="23" dur="1" fill="hold">
                                          <p:stCondLst>
                                            <p:cond delay="0"/>
                                          </p:stCondLst>
                                        </p:cTn>
                                        <p:tgtEl>
                                          <p:spTgt spid="16387"/>
                                        </p:tgtEl>
                                        <p:attrNameLst>
                                          <p:attrName>style.visibility</p:attrName>
                                        </p:attrNameLst>
                                      </p:cBhvr>
                                      <p:to>
                                        <p:strVal val="visible"/>
                                      </p:to>
                                    </p:set>
                                    <p:animEffect transition="in" filter="strips(downRight)">
                                      <p:cBhvr>
                                        <p:cTn id="24" dur="1000"/>
                                        <p:tgtEl>
                                          <p:spTgt spid="16387"/>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8" presetClass="entr" presetSubtype="6" fill="hold" grpId="0" nodeType="clickEffect">
                                  <p:stCondLst>
                                    <p:cond delay="0"/>
                                  </p:stCondLst>
                                  <p:childTnLst>
                                    <p:set>
                                      <p:cBhvr>
                                        <p:cTn id="28" dur="1" fill="hold">
                                          <p:stCondLst>
                                            <p:cond delay="0"/>
                                          </p:stCondLst>
                                        </p:cTn>
                                        <p:tgtEl>
                                          <p:spTgt spid="16389"/>
                                        </p:tgtEl>
                                        <p:attrNameLst>
                                          <p:attrName>style.visibility</p:attrName>
                                        </p:attrNameLst>
                                      </p:cBhvr>
                                      <p:to>
                                        <p:strVal val="visible"/>
                                      </p:to>
                                    </p:set>
                                    <p:animEffect transition="in" filter="strips(downRight)">
                                      <p:cBhvr>
                                        <p:cTn id="29" dur="1000"/>
                                        <p:tgtEl>
                                          <p:spTgt spid="163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autoUpdateAnimBg="0"/>
      <p:bldP spid="16388" grpId="0" autoUpdateAnimBg="0"/>
      <p:bldP spid="16389"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Text Box 7"/>
          <p:cNvSpPr txBox="1">
            <a:spLocks noChangeArrowheads="1"/>
          </p:cNvSpPr>
          <p:nvPr/>
        </p:nvSpPr>
        <p:spPr bwMode="auto">
          <a:xfrm>
            <a:off x="457200" y="1981200"/>
            <a:ext cx="8077200" cy="4778375"/>
          </a:xfrm>
          <a:prstGeom prst="rect">
            <a:avLst/>
          </a:prstGeom>
          <a:solidFill>
            <a:schemeClr val="bg1"/>
          </a:solidFill>
          <a:ln w="12700">
            <a:solidFill>
              <a:srgbClr val="00B050"/>
            </a:solidFill>
            <a:miter lim="800000"/>
            <a:headEnd/>
            <a:tailEnd/>
          </a:ln>
        </p:spPr>
        <p:txBody>
          <a:bodyPr>
            <a:spAutoFit/>
          </a:bodyPr>
          <a:lstStyle>
            <a:lvl1pPr marL="514350" indent="-51435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en-US" sz="3200" b="1">
                <a:latin typeface="Times New Roman" pitchFamily="18" charset="0"/>
              </a:rPr>
              <a:t>____ Do you want to go tomorrow then?</a:t>
            </a:r>
          </a:p>
          <a:p>
            <a:pPr eaLnBrk="1" hangingPunct="1">
              <a:lnSpc>
                <a:spcPct val="120000"/>
              </a:lnSpc>
            </a:pPr>
            <a:r>
              <a:rPr lang="en-US" sz="3200" b="1">
                <a:latin typeface="Times New Roman" pitchFamily="18" charset="0"/>
              </a:rPr>
              <a:t>____ OK. See you tomorrow evening</a:t>
            </a:r>
            <a:r>
              <a:rPr lang="zh-CN" altLang="en-US" sz="3200" b="1">
                <a:latin typeface="Times New Roman" pitchFamily="18" charset="0"/>
              </a:rPr>
              <a:t>!</a:t>
            </a:r>
          </a:p>
          <a:p>
            <a:pPr eaLnBrk="1" hangingPunct="1">
              <a:lnSpc>
                <a:spcPct val="120000"/>
              </a:lnSpc>
            </a:pPr>
            <a:r>
              <a:rPr lang="en-US" sz="3200" b="1">
                <a:latin typeface="Times New Roman" pitchFamily="18" charset="0"/>
              </a:rPr>
              <a:t>____ I’m reading a book.</a:t>
            </a:r>
          </a:p>
          <a:p>
            <a:pPr eaLnBrk="1" hangingPunct="1">
              <a:lnSpc>
                <a:spcPct val="120000"/>
              </a:lnSpc>
            </a:pPr>
            <a:r>
              <a:rPr lang="en-US" sz="3200" b="1">
                <a:latin typeface="Times New Roman" pitchFamily="18" charset="0"/>
              </a:rPr>
              <a:t>____</a:t>
            </a:r>
            <a:r>
              <a:rPr lang="zh-CN" altLang="en-US" sz="3200" b="1">
                <a:latin typeface="Times New Roman" pitchFamily="18" charset="0"/>
              </a:rPr>
              <a:t> </a:t>
            </a:r>
            <a:r>
              <a:rPr lang="en-US" sz="3200" b="1">
                <a:latin typeface="Times New Roman" pitchFamily="18" charset="0"/>
              </a:rPr>
              <a:t>Let’s go at seven o’clock.</a:t>
            </a:r>
          </a:p>
          <a:p>
            <a:pPr eaLnBrk="1" hangingPunct="1">
              <a:lnSpc>
                <a:spcPct val="120000"/>
              </a:lnSpc>
            </a:pPr>
            <a:r>
              <a:rPr lang="en-US" sz="3200" b="1">
                <a:latin typeface="Times New Roman" pitchFamily="18" charset="0"/>
              </a:rPr>
              <a:t>____ No, this book is really interesting. </a:t>
            </a:r>
          </a:p>
          <a:p>
            <a:pPr eaLnBrk="1" hangingPunct="1">
              <a:lnSpc>
                <a:spcPct val="120000"/>
              </a:lnSpc>
            </a:pPr>
            <a:r>
              <a:rPr lang="en-US" sz="3200" b="1">
                <a:latin typeface="Times New Roman" pitchFamily="18" charset="0"/>
              </a:rPr>
              <a:t>____ What are you doing?</a:t>
            </a:r>
          </a:p>
          <a:p>
            <a:pPr eaLnBrk="1" hangingPunct="1">
              <a:lnSpc>
                <a:spcPct val="120000"/>
              </a:lnSpc>
            </a:pPr>
            <a:r>
              <a:rPr lang="en-US" sz="3200" b="1">
                <a:latin typeface="Times New Roman" pitchFamily="18" charset="0"/>
                <a:cs typeface="Times New Roman" pitchFamily="18" charset="0"/>
              </a:rPr>
              <a:t>____ Do you want to go to the movie</a:t>
            </a:r>
            <a:r>
              <a:rPr lang="zh-CN" altLang="en-US" sz="3200" b="1">
                <a:latin typeface="Times New Roman" pitchFamily="18" charset="0"/>
              </a:rPr>
              <a:t>s</a:t>
            </a:r>
            <a:r>
              <a:rPr lang="en-US" sz="3200" b="1">
                <a:latin typeface="Times New Roman" pitchFamily="18" charset="0"/>
                <a:cs typeface="Times New Roman" pitchFamily="18" charset="0"/>
              </a:rPr>
              <a:t> now?</a:t>
            </a:r>
          </a:p>
          <a:p>
            <a:pPr eaLnBrk="1" hangingPunct="1">
              <a:lnSpc>
                <a:spcPct val="120000"/>
              </a:lnSpc>
            </a:pPr>
            <a:r>
              <a:rPr lang="en-US" sz="3200" b="1">
                <a:latin typeface="Times New Roman" pitchFamily="18" charset="0"/>
                <a:cs typeface="Times New Roman" pitchFamily="18" charset="0"/>
              </a:rPr>
              <a:t>____</a:t>
            </a:r>
            <a:r>
              <a:rPr lang="zh-CN" altLang="en-US" sz="3200" b="1">
                <a:latin typeface="Times New Roman" pitchFamily="18" charset="0"/>
              </a:rPr>
              <a:t> </a:t>
            </a:r>
            <a:r>
              <a:rPr lang="en-US" sz="3200" b="1">
                <a:latin typeface="Times New Roman" pitchFamily="18" charset="0"/>
                <a:cs typeface="Times New Roman" pitchFamily="18" charset="0"/>
              </a:rPr>
              <a:t>Sure, what time?</a:t>
            </a:r>
          </a:p>
        </p:txBody>
      </p:sp>
      <p:sp>
        <p:nvSpPr>
          <p:cNvPr id="17411" name="Text Box 3"/>
          <p:cNvSpPr txBox="1">
            <a:spLocks noChangeArrowheads="1"/>
          </p:cNvSpPr>
          <p:nvPr/>
        </p:nvSpPr>
        <p:spPr bwMode="auto">
          <a:xfrm>
            <a:off x="2362200" y="152400"/>
            <a:ext cx="6400800" cy="1701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10000"/>
              </a:lnSpc>
            </a:pPr>
            <a:r>
              <a:rPr lang="en-US" sz="3200" b="1">
                <a:solidFill>
                  <a:srgbClr val="0000FF"/>
                </a:solidFill>
                <a:latin typeface="Times New Roman" pitchFamily="18" charset="0"/>
              </a:rPr>
              <a:t>3b</a:t>
            </a:r>
            <a:r>
              <a:rPr lang="zh-CN" altLang="en-US" sz="3200" b="1">
                <a:solidFill>
                  <a:srgbClr val="0000FF"/>
                </a:solidFill>
                <a:latin typeface="Times New Roman" pitchFamily="18" charset="0"/>
              </a:rPr>
              <a:t> </a:t>
            </a:r>
            <a:r>
              <a:rPr lang="en-US" sz="3200" b="1">
                <a:solidFill>
                  <a:srgbClr val="0000FF"/>
                </a:solidFill>
                <a:latin typeface="Times New Roman" pitchFamily="18" charset="0"/>
              </a:rPr>
              <a:t>Number the sentences in order</a:t>
            </a:r>
            <a:r>
              <a:rPr lang="zh-CN" altLang="en-US" sz="3200" b="1">
                <a:solidFill>
                  <a:srgbClr val="0000FF"/>
                </a:solidFill>
                <a:latin typeface="Times New Roman" pitchFamily="18" charset="0"/>
              </a:rPr>
              <a:t> </a:t>
            </a:r>
          </a:p>
          <a:p>
            <a:pPr eaLnBrk="1" hangingPunct="1">
              <a:lnSpc>
                <a:spcPct val="110000"/>
              </a:lnSpc>
            </a:pPr>
            <a:r>
              <a:rPr lang="en-US" sz="3200" b="1">
                <a:solidFill>
                  <a:srgbClr val="0000FF"/>
                </a:solidFill>
                <a:latin typeface="Times New Roman" pitchFamily="18" charset="0"/>
              </a:rPr>
              <a:t>to make a telephone conversation. Then practice it with a partner.</a:t>
            </a:r>
          </a:p>
        </p:txBody>
      </p:sp>
      <p:sp>
        <p:nvSpPr>
          <p:cNvPr id="17412" name="WordArt 9"/>
          <p:cNvSpPr>
            <a:spLocks noChangeArrowheads="1" noChangeShapeType="1" noTextEdit="1"/>
          </p:cNvSpPr>
          <p:nvPr/>
        </p:nvSpPr>
        <p:spPr bwMode="auto">
          <a:xfrm>
            <a:off x="304800" y="381000"/>
            <a:ext cx="1979613" cy="609600"/>
          </a:xfrm>
          <a:prstGeom prst="rect">
            <a:avLst/>
          </a:prstGeom>
        </p:spPr>
        <p:txBody>
          <a:bodyPr wrap="none" fromWordArt="1">
            <a:prstTxWarp prst="textInflate">
              <a:avLst>
                <a:gd name="adj" fmla="val 13634"/>
              </a:avLst>
            </a:prstTxWarp>
          </a:bodyPr>
          <a:lstStyle/>
          <a:p>
            <a:r>
              <a:rPr lang="en-US" altLang="zh-CN" sz="4000" b="1">
                <a:ln w="9525">
                  <a:solidFill>
                    <a:srgbClr val="000000"/>
                  </a:solidFill>
                  <a:round/>
                  <a:headEnd/>
                  <a:tailEnd/>
                </a:ln>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a:gradFill>
                <a:latin typeface="Arial"/>
                <a:cs typeface="Arial"/>
              </a:rPr>
              <a:t>Writing</a:t>
            </a:r>
            <a:endParaRPr lang="zh-CN" altLang="en-US" sz="4000" b="1">
              <a:ln w="9525">
                <a:solidFill>
                  <a:srgbClr val="000000"/>
                </a:solidFill>
                <a:round/>
                <a:headEnd/>
                <a:tailEnd/>
              </a:ln>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a:gradFill>
              <a:latin typeface="Arial"/>
              <a:cs typeface="Aria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7412"/>
                                        </p:tgtEl>
                                        <p:attrNameLst>
                                          <p:attrName>style.visibility</p:attrName>
                                        </p:attrNameLst>
                                      </p:cBhvr>
                                      <p:to>
                                        <p:strVal val="visible"/>
                                      </p:to>
                                    </p:set>
                                    <p:animEffect transition="in" filter="blinds(horizontal)">
                                      <p:cBhvr>
                                        <p:cTn id="7" dur="500"/>
                                        <p:tgtEl>
                                          <p:spTgt spid="17412"/>
                                        </p:tgtEl>
                                      </p:cBhvr>
                                    </p:animEffect>
                                  </p:childTnLst>
                                </p:cTn>
                              </p:par>
                            </p:childTnLst>
                          </p:cTn>
                        </p:par>
                        <p:par>
                          <p:cTn id="8" fill="hold" nodeType="after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7411"/>
                                        </p:tgtEl>
                                        <p:attrNameLst>
                                          <p:attrName>style.visibility</p:attrName>
                                        </p:attrNameLst>
                                      </p:cBhvr>
                                      <p:to>
                                        <p:strVal val="visible"/>
                                      </p:to>
                                    </p:set>
                                    <p:animEffect transition="in" filter="dissolve">
                                      <p:cBhvr>
                                        <p:cTn id="11" dur="500"/>
                                        <p:tgtEl>
                                          <p:spTgt spid="17411"/>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17410"/>
                                        </p:tgtEl>
                                        <p:attrNameLst>
                                          <p:attrName>style.visibility</p:attrName>
                                        </p:attrNameLst>
                                      </p:cBhvr>
                                      <p:to>
                                        <p:strVal val="visible"/>
                                      </p:to>
                                    </p:set>
                                    <p:animEffect transition="in" filter="wipe(up)">
                                      <p:cBhvr>
                                        <p:cTn id="16" dur="5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bldLvl="0" animBg="1" autoUpdateAnimBg="0"/>
      <p:bldP spid="17411" grpId="0" animBg="1" autoUpdateAnimBg="0"/>
      <p:bldP spid="174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4" name="Text Box 8"/>
          <p:cNvSpPr txBox="1">
            <a:spLocks noChangeArrowheads="1"/>
          </p:cNvSpPr>
          <p:nvPr/>
        </p:nvSpPr>
        <p:spPr bwMode="auto">
          <a:xfrm>
            <a:off x="0" y="1219200"/>
            <a:ext cx="9144000" cy="5368925"/>
          </a:xfrm>
          <a:prstGeom prst="rect">
            <a:avLst/>
          </a:prstGeom>
          <a:solidFill>
            <a:schemeClr val="bg1"/>
          </a:solidFill>
          <a:ln w="19050">
            <a:solidFill>
              <a:srgbClr val="C00000"/>
            </a:solidFill>
            <a:miter lim="800000"/>
            <a:headEnd/>
            <a:tailEnd/>
          </a:ln>
        </p:spPr>
        <p:txBody>
          <a:bodyPr>
            <a:spAutoFit/>
          </a:bodyPr>
          <a:lstStyle>
            <a:lvl1pPr marL="514350" indent="-51435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buFontTx/>
              <a:buAutoNum type="arabicPeriod"/>
            </a:pPr>
            <a:r>
              <a:rPr lang="zh-CN" altLang="en-US" sz="3200" b="1">
                <a:solidFill>
                  <a:srgbClr val="009900"/>
                </a:solidFill>
                <a:latin typeface="Times New Roman" pitchFamily="18" charset="0"/>
                <a:cs typeface="Times New Roman" pitchFamily="18" charset="0"/>
              </a:rPr>
              <a:t>先通读一下所有句子</a:t>
            </a:r>
            <a:r>
              <a:rPr lang="en-US" sz="3200" b="1">
                <a:solidFill>
                  <a:srgbClr val="009900"/>
                </a:solidFill>
                <a:latin typeface="Times New Roman" pitchFamily="18" charset="0"/>
                <a:cs typeface="Times New Roman" pitchFamily="18" charset="0"/>
              </a:rPr>
              <a:t>,</a:t>
            </a:r>
            <a:r>
              <a:rPr lang="zh-CN" altLang="en-US" sz="3200" b="1">
                <a:solidFill>
                  <a:srgbClr val="009900"/>
                </a:solidFill>
                <a:latin typeface="Times New Roman" pitchFamily="18" charset="0"/>
              </a:rPr>
              <a:t> </a:t>
            </a:r>
            <a:r>
              <a:rPr lang="zh-CN" altLang="en-US" sz="3200" b="1">
                <a:solidFill>
                  <a:srgbClr val="009900"/>
                </a:solidFill>
                <a:latin typeface="Times New Roman" pitchFamily="18" charset="0"/>
                <a:cs typeface="Times New Roman" pitchFamily="18" charset="0"/>
              </a:rPr>
              <a:t>弄清楚对话的主旨大意。</a:t>
            </a:r>
            <a:endParaRPr lang="en-US" sz="3200" b="1">
              <a:solidFill>
                <a:srgbClr val="009900"/>
              </a:solidFill>
              <a:latin typeface="Times New Roman" pitchFamily="18" charset="0"/>
              <a:cs typeface="Times New Roman" pitchFamily="18" charset="0"/>
            </a:endParaRPr>
          </a:p>
          <a:p>
            <a:pPr eaLnBrk="1" hangingPunct="1">
              <a:lnSpc>
                <a:spcPct val="120000"/>
              </a:lnSpc>
              <a:buFontTx/>
              <a:buAutoNum type="arabicPeriod" startAt="2"/>
            </a:pPr>
            <a:r>
              <a:rPr lang="zh-CN" altLang="en-US" sz="3200" b="1">
                <a:solidFill>
                  <a:srgbClr val="FF0000"/>
                </a:solidFill>
                <a:latin typeface="Times New Roman" pitchFamily="18" charset="0"/>
                <a:cs typeface="Times New Roman" pitchFamily="18" charset="0"/>
              </a:rPr>
              <a:t>根据对话的大意，比较各个句子的意思，先找出第一句话或最后一句话，这是最关键一环。然后顺藤摸瓜，确定整个对话的顺序。</a:t>
            </a:r>
            <a:endParaRPr lang="en-US" sz="3200" b="1">
              <a:solidFill>
                <a:srgbClr val="FF0000"/>
              </a:solidFill>
              <a:latin typeface="Times New Roman" pitchFamily="18" charset="0"/>
              <a:cs typeface="Times New Roman" pitchFamily="18" charset="0"/>
            </a:endParaRPr>
          </a:p>
          <a:p>
            <a:pPr eaLnBrk="1" hangingPunct="1">
              <a:lnSpc>
                <a:spcPct val="120000"/>
              </a:lnSpc>
            </a:pPr>
            <a:r>
              <a:rPr lang="zh-CN" altLang="en-US" sz="3200" b="1">
                <a:solidFill>
                  <a:srgbClr val="FF0000"/>
                </a:solidFill>
                <a:latin typeface="Times New Roman" pitchFamily="18" charset="0"/>
                <a:cs typeface="Times New Roman" pitchFamily="18" charset="0"/>
              </a:rPr>
              <a:t>     </a:t>
            </a:r>
            <a:r>
              <a:rPr lang="zh-CN" altLang="en-US" sz="3200" b="1">
                <a:solidFill>
                  <a:srgbClr val="009900"/>
                </a:solidFill>
                <a:latin typeface="Times New Roman" pitchFamily="18" charset="0"/>
                <a:cs typeface="Times New Roman" pitchFamily="18" charset="0"/>
              </a:rPr>
              <a:t>比较可知</a:t>
            </a:r>
            <a:r>
              <a:rPr lang="en-US" sz="3200" b="1">
                <a:solidFill>
                  <a:srgbClr val="009900"/>
                </a:solidFill>
                <a:latin typeface="Times New Roman" pitchFamily="18" charset="0"/>
                <a:cs typeface="Times New Roman" pitchFamily="18" charset="0"/>
              </a:rPr>
              <a:t>What are you doing?</a:t>
            </a:r>
            <a:r>
              <a:rPr lang="zh-CN" altLang="en-US" sz="3200" b="1">
                <a:solidFill>
                  <a:srgbClr val="009900"/>
                </a:solidFill>
                <a:latin typeface="Times New Roman" pitchFamily="18" charset="0"/>
                <a:cs typeface="Times New Roman" pitchFamily="18" charset="0"/>
              </a:rPr>
              <a:t>是对话的第一句</a:t>
            </a:r>
            <a:r>
              <a:rPr lang="en-US" sz="3200" b="1">
                <a:solidFill>
                  <a:srgbClr val="009900"/>
                </a:solidFill>
                <a:latin typeface="Times New Roman" pitchFamily="18" charset="0"/>
                <a:cs typeface="Times New Roman" pitchFamily="18" charset="0"/>
              </a:rPr>
              <a:t>;</a:t>
            </a:r>
            <a:r>
              <a:rPr lang="zh-CN" altLang="en-US" sz="3200" b="1">
                <a:solidFill>
                  <a:srgbClr val="009900"/>
                </a:solidFill>
                <a:latin typeface="Times New Roman" pitchFamily="18" charset="0"/>
                <a:cs typeface="Times New Roman" pitchFamily="18" charset="0"/>
              </a:rPr>
              <a:t>而</a:t>
            </a:r>
            <a:r>
              <a:rPr lang="en-US" sz="3200" b="1">
                <a:solidFill>
                  <a:srgbClr val="009900"/>
                </a:solidFill>
                <a:latin typeface="Times New Roman" pitchFamily="18" charset="0"/>
                <a:cs typeface="Times New Roman" pitchFamily="18" charset="0"/>
              </a:rPr>
              <a:t>OK. See you tomorrow evening</a:t>
            </a:r>
            <a:r>
              <a:rPr lang="zh-CN" altLang="en-US" sz="3200" b="1">
                <a:solidFill>
                  <a:srgbClr val="009900"/>
                </a:solidFill>
                <a:latin typeface="Times New Roman" pitchFamily="18" charset="0"/>
                <a:cs typeface="Times New Roman" pitchFamily="18" charset="0"/>
              </a:rPr>
              <a:t>是最后一句。</a:t>
            </a:r>
            <a:endParaRPr lang="en-US" sz="3200" b="1">
              <a:solidFill>
                <a:srgbClr val="009900"/>
              </a:solidFill>
              <a:latin typeface="Times New Roman" pitchFamily="18" charset="0"/>
              <a:cs typeface="Times New Roman" pitchFamily="18" charset="0"/>
            </a:endParaRPr>
          </a:p>
          <a:p>
            <a:pPr eaLnBrk="1" hangingPunct="1">
              <a:lnSpc>
                <a:spcPct val="120000"/>
              </a:lnSpc>
              <a:buFontTx/>
              <a:buAutoNum type="arabicPeriod" startAt="2"/>
            </a:pPr>
            <a:r>
              <a:rPr lang="zh-CN" altLang="en-US" sz="3200" b="1">
                <a:solidFill>
                  <a:srgbClr val="0070C0"/>
                </a:solidFill>
                <a:latin typeface="Times New Roman" pitchFamily="18" charset="0"/>
                <a:cs typeface="Times New Roman" pitchFamily="18" charset="0"/>
              </a:rPr>
              <a:t>特别注意部句与答语之间在意思上联系。</a:t>
            </a:r>
            <a:endParaRPr lang="en-US" sz="3200" b="1">
              <a:solidFill>
                <a:srgbClr val="0070C0"/>
              </a:solidFill>
              <a:latin typeface="Times New Roman" pitchFamily="18" charset="0"/>
              <a:cs typeface="Times New Roman" pitchFamily="18" charset="0"/>
            </a:endParaRPr>
          </a:p>
          <a:p>
            <a:pPr eaLnBrk="1" hangingPunct="1">
              <a:lnSpc>
                <a:spcPct val="120000"/>
              </a:lnSpc>
            </a:pPr>
            <a:r>
              <a:rPr lang="en-US" sz="3200" b="1">
                <a:solidFill>
                  <a:srgbClr val="800080"/>
                </a:solidFill>
                <a:latin typeface="Times New Roman" pitchFamily="18" charset="0"/>
                <a:cs typeface="Times New Roman" pitchFamily="18" charset="0"/>
              </a:rPr>
              <a:t>4.  </a:t>
            </a:r>
            <a:r>
              <a:rPr lang="zh-CN" altLang="en-US" sz="3200" b="1">
                <a:solidFill>
                  <a:srgbClr val="800080"/>
                </a:solidFill>
                <a:latin typeface="Times New Roman" pitchFamily="18" charset="0"/>
                <a:cs typeface="Times New Roman" pitchFamily="18" charset="0"/>
              </a:rPr>
              <a:t>最后</a:t>
            </a:r>
            <a:r>
              <a:rPr lang="en-US" sz="3200" b="1">
                <a:solidFill>
                  <a:srgbClr val="800080"/>
                </a:solidFill>
                <a:latin typeface="Times New Roman" pitchFamily="18" charset="0"/>
                <a:cs typeface="Times New Roman" pitchFamily="18" charset="0"/>
              </a:rPr>
              <a:t>, </a:t>
            </a:r>
            <a:r>
              <a:rPr lang="zh-CN" altLang="en-US" sz="3200" b="1">
                <a:solidFill>
                  <a:srgbClr val="800080"/>
                </a:solidFill>
                <a:latin typeface="Times New Roman" pitchFamily="18" charset="0"/>
                <a:cs typeface="Times New Roman" pitchFamily="18" charset="0"/>
              </a:rPr>
              <a:t>通读一遍整个对话，看整个对话的意思是否通顺。</a:t>
            </a:r>
            <a:endParaRPr lang="en-US" sz="3200" b="1">
              <a:solidFill>
                <a:srgbClr val="800080"/>
              </a:solidFill>
              <a:latin typeface="Times New Roman" pitchFamily="18" charset="0"/>
              <a:cs typeface="Times New Roman" pitchFamily="18" charset="0"/>
            </a:endParaRPr>
          </a:p>
        </p:txBody>
      </p:sp>
      <p:pic>
        <p:nvPicPr>
          <p:cNvPr id="18435" name="矩形 1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5238" y="-4763"/>
            <a:ext cx="4292600" cy="129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500" fill="hold"/>
                                        <p:tgtEl>
                                          <p:spTgt spid="18435"/>
                                        </p:tgtEl>
                                        <p:attrNameLst>
                                          <p:attrName>ppt_w</p:attrName>
                                        </p:attrNameLst>
                                      </p:cBhvr>
                                      <p:tavLst>
                                        <p:tav tm="0">
                                          <p:val>
                                            <p:fltVal val="0"/>
                                          </p:val>
                                        </p:tav>
                                        <p:tav tm="100000">
                                          <p:val>
                                            <p:strVal val="#ppt_w"/>
                                          </p:val>
                                        </p:tav>
                                      </p:tavLst>
                                    </p:anim>
                                    <p:anim calcmode="lin" valueType="num">
                                      <p:cBhvr>
                                        <p:cTn id="8" dur="500" fill="hold"/>
                                        <p:tgtEl>
                                          <p:spTgt spid="18435"/>
                                        </p:tgtEl>
                                        <p:attrNameLst>
                                          <p:attrName>ppt_h</p:attrName>
                                        </p:attrNameLst>
                                      </p:cBhvr>
                                      <p:tavLst>
                                        <p:tav tm="0">
                                          <p:val>
                                            <p:fltVal val="0"/>
                                          </p:val>
                                        </p:tav>
                                        <p:tav tm="100000">
                                          <p:val>
                                            <p:strVal val="#ppt_h"/>
                                          </p:val>
                                        </p:tav>
                                      </p:tavLst>
                                    </p:anim>
                                    <p:animEffect transition="in" filter="fade">
                                      <p:cBhvr>
                                        <p:cTn id="9" dur="500"/>
                                        <p:tgtEl>
                                          <p:spTgt spid="1843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 presetClass="entr" presetSubtype="16" fill="hold" grpId="0" nodeType="clickEffect">
                                  <p:stCondLst>
                                    <p:cond delay="0"/>
                                  </p:stCondLst>
                                  <p:childTnLst>
                                    <p:set>
                                      <p:cBhvr>
                                        <p:cTn id="13" dur="1" fill="hold">
                                          <p:stCondLst>
                                            <p:cond delay="0"/>
                                          </p:stCondLst>
                                        </p:cTn>
                                        <p:tgtEl>
                                          <p:spTgt spid="18434"/>
                                        </p:tgtEl>
                                        <p:attrNameLst>
                                          <p:attrName>style.visibility</p:attrName>
                                        </p:attrNameLst>
                                      </p:cBhvr>
                                      <p:to>
                                        <p:strVal val="visible"/>
                                      </p:to>
                                    </p:set>
                                    <p:animEffect transition="in" filter="box(in)">
                                      <p:cBhvr>
                                        <p:cTn id="14" dur="500"/>
                                        <p:tgtEl>
                                          <p:spTgt spid="1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ldLvl="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8" name="Text Box 7"/>
          <p:cNvSpPr txBox="1">
            <a:spLocks noChangeArrowheads="1"/>
          </p:cNvSpPr>
          <p:nvPr/>
        </p:nvSpPr>
        <p:spPr bwMode="auto">
          <a:xfrm>
            <a:off x="533400" y="1600200"/>
            <a:ext cx="8077200" cy="4778375"/>
          </a:xfrm>
          <a:prstGeom prst="rect">
            <a:avLst/>
          </a:prstGeom>
          <a:solidFill>
            <a:schemeClr val="bg1"/>
          </a:solidFill>
          <a:ln w="12700">
            <a:solidFill>
              <a:srgbClr val="00B050"/>
            </a:solidFill>
            <a:miter lim="800000"/>
            <a:headEnd/>
            <a:tailEnd/>
          </a:ln>
        </p:spPr>
        <p:txBody>
          <a:bodyPr>
            <a:spAutoFit/>
          </a:bodyPr>
          <a:lstStyle>
            <a:lvl1pPr marL="514350" indent="-514350"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en-US" sz="3200" b="1">
                <a:latin typeface="Times New Roman" pitchFamily="18" charset="0"/>
              </a:rPr>
              <a:t>____ Do you want to go tomorrow then?</a:t>
            </a:r>
          </a:p>
          <a:p>
            <a:pPr eaLnBrk="1" hangingPunct="1">
              <a:lnSpc>
                <a:spcPct val="120000"/>
              </a:lnSpc>
            </a:pPr>
            <a:r>
              <a:rPr lang="en-US" sz="3200" b="1">
                <a:latin typeface="Times New Roman" pitchFamily="18" charset="0"/>
              </a:rPr>
              <a:t>____ OK. See you tomorrow evening</a:t>
            </a:r>
            <a:r>
              <a:rPr lang="zh-CN" altLang="en-US" sz="3200" b="1">
                <a:latin typeface="Times New Roman" pitchFamily="18" charset="0"/>
              </a:rPr>
              <a:t>!</a:t>
            </a:r>
            <a:endParaRPr lang="en-US" sz="3200" b="1">
              <a:latin typeface="Times New Roman" pitchFamily="18" charset="0"/>
            </a:endParaRPr>
          </a:p>
          <a:p>
            <a:pPr eaLnBrk="1" hangingPunct="1">
              <a:lnSpc>
                <a:spcPct val="120000"/>
              </a:lnSpc>
            </a:pPr>
            <a:r>
              <a:rPr lang="en-US" sz="3200" b="1">
                <a:latin typeface="Times New Roman" pitchFamily="18" charset="0"/>
              </a:rPr>
              <a:t>____ I’m reading a book.</a:t>
            </a:r>
          </a:p>
          <a:p>
            <a:pPr eaLnBrk="1" hangingPunct="1">
              <a:lnSpc>
                <a:spcPct val="120000"/>
              </a:lnSpc>
            </a:pPr>
            <a:r>
              <a:rPr lang="en-US" sz="3200" b="1">
                <a:latin typeface="Times New Roman" pitchFamily="18" charset="0"/>
              </a:rPr>
              <a:t>____</a:t>
            </a:r>
            <a:r>
              <a:rPr lang="zh-CN" altLang="en-US" sz="3200" b="1">
                <a:latin typeface="Times New Roman" pitchFamily="18" charset="0"/>
              </a:rPr>
              <a:t> </a:t>
            </a:r>
            <a:r>
              <a:rPr lang="en-US" sz="3200" b="1">
                <a:latin typeface="Times New Roman" pitchFamily="18" charset="0"/>
              </a:rPr>
              <a:t>Let’s go at seven o’clock.</a:t>
            </a:r>
          </a:p>
          <a:p>
            <a:pPr eaLnBrk="1" hangingPunct="1">
              <a:lnSpc>
                <a:spcPct val="120000"/>
              </a:lnSpc>
            </a:pPr>
            <a:r>
              <a:rPr lang="en-US" sz="3200" b="1">
                <a:latin typeface="Times New Roman" pitchFamily="18" charset="0"/>
              </a:rPr>
              <a:t>____ No, this book is really interesting. </a:t>
            </a:r>
          </a:p>
          <a:p>
            <a:pPr eaLnBrk="1" hangingPunct="1">
              <a:lnSpc>
                <a:spcPct val="120000"/>
              </a:lnSpc>
            </a:pPr>
            <a:r>
              <a:rPr lang="en-US" sz="3200" b="1">
                <a:latin typeface="Times New Roman" pitchFamily="18" charset="0"/>
              </a:rPr>
              <a:t>____ What are you doing?</a:t>
            </a:r>
          </a:p>
          <a:p>
            <a:pPr eaLnBrk="1" hangingPunct="1">
              <a:lnSpc>
                <a:spcPct val="120000"/>
              </a:lnSpc>
            </a:pPr>
            <a:r>
              <a:rPr lang="en-US" sz="3200" b="1">
                <a:latin typeface="Times New Roman" pitchFamily="18" charset="0"/>
                <a:cs typeface="Times New Roman" pitchFamily="18" charset="0"/>
              </a:rPr>
              <a:t>____ Do you want to go to the movie</a:t>
            </a:r>
            <a:r>
              <a:rPr lang="zh-CN" altLang="en-US" sz="3200" b="1">
                <a:latin typeface="Times New Roman" pitchFamily="18" charset="0"/>
              </a:rPr>
              <a:t>s</a:t>
            </a:r>
            <a:r>
              <a:rPr lang="en-US" sz="3200" b="1">
                <a:latin typeface="Times New Roman" pitchFamily="18" charset="0"/>
                <a:cs typeface="Times New Roman" pitchFamily="18" charset="0"/>
              </a:rPr>
              <a:t> now?</a:t>
            </a:r>
          </a:p>
          <a:p>
            <a:pPr eaLnBrk="1" hangingPunct="1">
              <a:lnSpc>
                <a:spcPct val="120000"/>
              </a:lnSpc>
            </a:pPr>
            <a:r>
              <a:rPr lang="en-US" sz="3200" b="1">
                <a:latin typeface="Times New Roman" pitchFamily="18" charset="0"/>
                <a:cs typeface="Times New Roman" pitchFamily="18" charset="0"/>
              </a:rPr>
              <a:t>____</a:t>
            </a:r>
            <a:r>
              <a:rPr lang="zh-CN" altLang="en-US" sz="3200" b="1">
                <a:latin typeface="Times New Roman" pitchFamily="18" charset="0"/>
              </a:rPr>
              <a:t> </a:t>
            </a:r>
            <a:r>
              <a:rPr lang="en-US" sz="3200" b="1">
                <a:latin typeface="Times New Roman" pitchFamily="18" charset="0"/>
                <a:cs typeface="Times New Roman" pitchFamily="18" charset="0"/>
              </a:rPr>
              <a:t>Sure, what time?</a:t>
            </a:r>
          </a:p>
        </p:txBody>
      </p:sp>
      <p:pic>
        <p:nvPicPr>
          <p:cNvPr id="19459" name="矩形 1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381000"/>
            <a:ext cx="6869113" cy="95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Text Box 8"/>
          <p:cNvSpPr txBox="1">
            <a:spLocks noChangeArrowheads="1"/>
          </p:cNvSpPr>
          <p:nvPr/>
        </p:nvSpPr>
        <p:spPr bwMode="auto">
          <a:xfrm>
            <a:off x="762000" y="4495800"/>
            <a:ext cx="533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200" b="1">
                <a:solidFill>
                  <a:srgbClr val="C00000"/>
                </a:solidFill>
                <a:latin typeface="Times New Roman" pitchFamily="18" charset="0"/>
                <a:cs typeface="Times New Roman" pitchFamily="18" charset="0"/>
              </a:rPr>
              <a:t>1</a:t>
            </a:r>
          </a:p>
        </p:txBody>
      </p:sp>
      <p:sp>
        <p:nvSpPr>
          <p:cNvPr id="19461" name="Text Box 8"/>
          <p:cNvSpPr txBox="1">
            <a:spLocks noChangeArrowheads="1"/>
          </p:cNvSpPr>
          <p:nvPr/>
        </p:nvSpPr>
        <p:spPr bwMode="auto">
          <a:xfrm>
            <a:off x="762000" y="5105400"/>
            <a:ext cx="533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200" b="1">
                <a:solidFill>
                  <a:srgbClr val="C00000"/>
                </a:solidFill>
                <a:latin typeface="Times New Roman" pitchFamily="18" charset="0"/>
                <a:cs typeface="Times New Roman" pitchFamily="18" charset="0"/>
              </a:rPr>
              <a:t>3</a:t>
            </a:r>
          </a:p>
        </p:txBody>
      </p:sp>
      <p:sp>
        <p:nvSpPr>
          <p:cNvPr id="19462" name="Text Box 8"/>
          <p:cNvSpPr txBox="1">
            <a:spLocks noChangeArrowheads="1"/>
          </p:cNvSpPr>
          <p:nvPr/>
        </p:nvSpPr>
        <p:spPr bwMode="auto">
          <a:xfrm>
            <a:off x="838200" y="2743200"/>
            <a:ext cx="533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200" b="1">
                <a:solidFill>
                  <a:srgbClr val="C00000"/>
                </a:solidFill>
                <a:latin typeface="Times New Roman" pitchFamily="18" charset="0"/>
                <a:cs typeface="Times New Roman" pitchFamily="18" charset="0"/>
              </a:rPr>
              <a:t>2</a:t>
            </a:r>
          </a:p>
        </p:txBody>
      </p:sp>
      <p:sp>
        <p:nvSpPr>
          <p:cNvPr id="19463" name="Text Box 8"/>
          <p:cNvSpPr txBox="1">
            <a:spLocks noChangeArrowheads="1"/>
          </p:cNvSpPr>
          <p:nvPr/>
        </p:nvSpPr>
        <p:spPr bwMode="auto">
          <a:xfrm>
            <a:off x="762000" y="1600200"/>
            <a:ext cx="609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200" b="1">
                <a:solidFill>
                  <a:srgbClr val="C00000"/>
                </a:solidFill>
                <a:latin typeface="Times New Roman" pitchFamily="18" charset="0"/>
                <a:cs typeface="Times New Roman" pitchFamily="18" charset="0"/>
              </a:rPr>
              <a:t>5</a:t>
            </a:r>
          </a:p>
        </p:txBody>
      </p:sp>
      <p:sp>
        <p:nvSpPr>
          <p:cNvPr id="19464" name="Text Box 8"/>
          <p:cNvSpPr txBox="1">
            <a:spLocks noChangeArrowheads="1"/>
          </p:cNvSpPr>
          <p:nvPr/>
        </p:nvSpPr>
        <p:spPr bwMode="auto">
          <a:xfrm>
            <a:off x="762000" y="3886200"/>
            <a:ext cx="533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200" b="1">
                <a:solidFill>
                  <a:srgbClr val="C00000"/>
                </a:solidFill>
                <a:latin typeface="Times New Roman" pitchFamily="18" charset="0"/>
                <a:cs typeface="Times New Roman" pitchFamily="18" charset="0"/>
              </a:rPr>
              <a:t>4</a:t>
            </a:r>
          </a:p>
        </p:txBody>
      </p:sp>
      <p:sp>
        <p:nvSpPr>
          <p:cNvPr id="19465" name="Text Box 8"/>
          <p:cNvSpPr txBox="1">
            <a:spLocks noChangeArrowheads="1"/>
          </p:cNvSpPr>
          <p:nvPr/>
        </p:nvSpPr>
        <p:spPr bwMode="auto">
          <a:xfrm>
            <a:off x="762000" y="5715000"/>
            <a:ext cx="533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200" b="1">
                <a:solidFill>
                  <a:srgbClr val="C00000"/>
                </a:solidFill>
                <a:latin typeface="Times New Roman" pitchFamily="18" charset="0"/>
                <a:cs typeface="Times New Roman" pitchFamily="18" charset="0"/>
              </a:rPr>
              <a:t>6</a:t>
            </a:r>
          </a:p>
        </p:txBody>
      </p:sp>
      <p:sp>
        <p:nvSpPr>
          <p:cNvPr id="19466" name="Text Box 8"/>
          <p:cNvSpPr txBox="1">
            <a:spLocks noChangeArrowheads="1"/>
          </p:cNvSpPr>
          <p:nvPr/>
        </p:nvSpPr>
        <p:spPr bwMode="auto">
          <a:xfrm>
            <a:off x="762000" y="2133600"/>
            <a:ext cx="609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200" b="1">
                <a:solidFill>
                  <a:srgbClr val="C00000"/>
                </a:solidFill>
                <a:latin typeface="Times New Roman" pitchFamily="18" charset="0"/>
                <a:cs typeface="Times New Roman" pitchFamily="18" charset="0"/>
              </a:rPr>
              <a:t>8</a:t>
            </a:r>
          </a:p>
        </p:txBody>
      </p:sp>
      <p:sp>
        <p:nvSpPr>
          <p:cNvPr id="19467" name="Text Box 8"/>
          <p:cNvSpPr txBox="1">
            <a:spLocks noChangeArrowheads="1"/>
          </p:cNvSpPr>
          <p:nvPr/>
        </p:nvSpPr>
        <p:spPr bwMode="auto">
          <a:xfrm>
            <a:off x="762000" y="3352800"/>
            <a:ext cx="533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200" b="1">
                <a:solidFill>
                  <a:srgbClr val="C00000"/>
                </a:solidFill>
                <a:latin typeface="Times New Roman" pitchFamily="18" charset="0"/>
                <a:cs typeface="Times New Roman" pitchFamily="18" charset="0"/>
              </a:rPr>
              <a:t>7</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4" presetClass="entr" presetSubtype="0" accel="100000" fill="hold" nodeType="with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p:cTn id="7" dur="500" fill="hold"/>
                                        <p:tgtEl>
                                          <p:spTgt spid="19459"/>
                                        </p:tgtEl>
                                        <p:attrNameLst>
                                          <p:attrName>ppt_w</p:attrName>
                                        </p:attrNameLst>
                                      </p:cBhvr>
                                      <p:tavLst>
                                        <p:tav tm="0">
                                          <p:val>
                                            <p:strVal val="#ppt_w*0.05"/>
                                          </p:val>
                                        </p:tav>
                                        <p:tav tm="100000">
                                          <p:val>
                                            <p:strVal val="#ppt_w"/>
                                          </p:val>
                                        </p:tav>
                                      </p:tavLst>
                                    </p:anim>
                                    <p:anim calcmode="lin" valueType="num">
                                      <p:cBhvr>
                                        <p:cTn id="8" dur="500" fill="hold"/>
                                        <p:tgtEl>
                                          <p:spTgt spid="19459"/>
                                        </p:tgtEl>
                                        <p:attrNameLst>
                                          <p:attrName>ppt_h</p:attrName>
                                        </p:attrNameLst>
                                      </p:cBhvr>
                                      <p:tavLst>
                                        <p:tav tm="0">
                                          <p:val>
                                            <p:strVal val="#ppt_h"/>
                                          </p:val>
                                        </p:tav>
                                        <p:tav tm="100000">
                                          <p:val>
                                            <p:strVal val="#ppt_h"/>
                                          </p:val>
                                        </p:tav>
                                      </p:tavLst>
                                    </p:anim>
                                    <p:anim calcmode="lin" valueType="num">
                                      <p:cBhvr>
                                        <p:cTn id="9" dur="500" fill="hold"/>
                                        <p:tgtEl>
                                          <p:spTgt spid="19459"/>
                                        </p:tgtEl>
                                        <p:attrNameLst>
                                          <p:attrName>ppt_x</p:attrName>
                                        </p:attrNameLst>
                                      </p:cBhvr>
                                      <p:tavLst>
                                        <p:tav tm="0">
                                          <p:val>
                                            <p:strVal val="#ppt_x-.2"/>
                                          </p:val>
                                        </p:tav>
                                        <p:tav tm="100000">
                                          <p:val>
                                            <p:strVal val="#ppt_x"/>
                                          </p:val>
                                        </p:tav>
                                      </p:tavLst>
                                    </p:anim>
                                    <p:anim calcmode="lin" valueType="num">
                                      <p:cBhvr>
                                        <p:cTn id="10" dur="500" fill="hold"/>
                                        <p:tgtEl>
                                          <p:spTgt spid="19459"/>
                                        </p:tgtEl>
                                        <p:attrNameLst>
                                          <p:attrName>ppt_y</p:attrName>
                                        </p:attrNameLst>
                                      </p:cBhvr>
                                      <p:tavLst>
                                        <p:tav tm="0">
                                          <p:val>
                                            <p:strVal val="#ppt_y"/>
                                          </p:val>
                                        </p:tav>
                                        <p:tav tm="100000">
                                          <p:val>
                                            <p:strVal val="#ppt_y"/>
                                          </p:val>
                                        </p:tav>
                                      </p:tavLst>
                                    </p:anim>
                                    <p:animEffect transition="in" filter="fade">
                                      <p:cBhvr>
                                        <p:cTn id="11" dur="500"/>
                                        <p:tgtEl>
                                          <p:spTgt spid="19459"/>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4" presetClass="entr" presetSubtype="16" fill="hold" grpId="0" nodeType="clickEffect">
                                  <p:stCondLst>
                                    <p:cond delay="0"/>
                                  </p:stCondLst>
                                  <p:childTnLst>
                                    <p:set>
                                      <p:cBhvr>
                                        <p:cTn id="15" dur="1" fill="hold">
                                          <p:stCondLst>
                                            <p:cond delay="0"/>
                                          </p:stCondLst>
                                        </p:cTn>
                                        <p:tgtEl>
                                          <p:spTgt spid="19458"/>
                                        </p:tgtEl>
                                        <p:attrNameLst>
                                          <p:attrName>style.visibility</p:attrName>
                                        </p:attrNameLst>
                                      </p:cBhvr>
                                      <p:to>
                                        <p:strVal val="visible"/>
                                      </p:to>
                                    </p:set>
                                    <p:animEffect transition="in" filter="box(in)">
                                      <p:cBhvr>
                                        <p:cTn id="16" dur="500"/>
                                        <p:tgtEl>
                                          <p:spTgt spid="19458"/>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19460"/>
                                        </p:tgtEl>
                                        <p:attrNameLst>
                                          <p:attrName>style.visibility</p:attrName>
                                        </p:attrNameLst>
                                      </p:cBhvr>
                                      <p:to>
                                        <p:strVal val="visible"/>
                                      </p:to>
                                    </p:set>
                                    <p:anim calcmode="lin" valueType="num">
                                      <p:cBhvr>
                                        <p:cTn id="21" dur="500" fill="hold"/>
                                        <p:tgtEl>
                                          <p:spTgt spid="19460"/>
                                        </p:tgtEl>
                                        <p:attrNameLst>
                                          <p:attrName>ppt_w</p:attrName>
                                        </p:attrNameLst>
                                      </p:cBhvr>
                                      <p:tavLst>
                                        <p:tav tm="0">
                                          <p:val>
                                            <p:fltVal val="0"/>
                                          </p:val>
                                        </p:tav>
                                        <p:tav tm="100000">
                                          <p:val>
                                            <p:strVal val="#ppt_w"/>
                                          </p:val>
                                        </p:tav>
                                      </p:tavLst>
                                    </p:anim>
                                    <p:anim calcmode="lin" valueType="num">
                                      <p:cBhvr>
                                        <p:cTn id="22" dur="500" fill="hold"/>
                                        <p:tgtEl>
                                          <p:spTgt spid="19460"/>
                                        </p:tgtEl>
                                        <p:attrNameLst>
                                          <p:attrName>ppt_h</p:attrName>
                                        </p:attrNameLst>
                                      </p:cBhvr>
                                      <p:tavLst>
                                        <p:tav tm="0">
                                          <p:val>
                                            <p:fltVal val="0"/>
                                          </p:val>
                                        </p:tav>
                                        <p:tav tm="100000">
                                          <p:val>
                                            <p:strVal val="#ppt_h"/>
                                          </p:val>
                                        </p:tav>
                                      </p:tavLst>
                                    </p:anim>
                                    <p:animEffect transition="in" filter="fade">
                                      <p:cBhvr>
                                        <p:cTn id="23" dur="500"/>
                                        <p:tgtEl>
                                          <p:spTgt spid="19460"/>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19462"/>
                                        </p:tgtEl>
                                        <p:attrNameLst>
                                          <p:attrName>style.visibility</p:attrName>
                                        </p:attrNameLst>
                                      </p:cBhvr>
                                      <p:to>
                                        <p:strVal val="visible"/>
                                      </p:to>
                                    </p:set>
                                    <p:anim calcmode="lin" valueType="num">
                                      <p:cBhvr>
                                        <p:cTn id="28" dur="500" fill="hold"/>
                                        <p:tgtEl>
                                          <p:spTgt spid="19462"/>
                                        </p:tgtEl>
                                        <p:attrNameLst>
                                          <p:attrName>ppt_w</p:attrName>
                                        </p:attrNameLst>
                                      </p:cBhvr>
                                      <p:tavLst>
                                        <p:tav tm="0">
                                          <p:val>
                                            <p:fltVal val="0"/>
                                          </p:val>
                                        </p:tav>
                                        <p:tav tm="100000">
                                          <p:val>
                                            <p:strVal val="#ppt_w"/>
                                          </p:val>
                                        </p:tav>
                                      </p:tavLst>
                                    </p:anim>
                                    <p:anim calcmode="lin" valueType="num">
                                      <p:cBhvr>
                                        <p:cTn id="29" dur="500" fill="hold"/>
                                        <p:tgtEl>
                                          <p:spTgt spid="19462"/>
                                        </p:tgtEl>
                                        <p:attrNameLst>
                                          <p:attrName>ppt_h</p:attrName>
                                        </p:attrNameLst>
                                      </p:cBhvr>
                                      <p:tavLst>
                                        <p:tav tm="0">
                                          <p:val>
                                            <p:fltVal val="0"/>
                                          </p:val>
                                        </p:tav>
                                        <p:tav tm="100000">
                                          <p:val>
                                            <p:strVal val="#ppt_h"/>
                                          </p:val>
                                        </p:tav>
                                      </p:tavLst>
                                    </p:anim>
                                    <p:animEffect transition="in" filter="fade">
                                      <p:cBhvr>
                                        <p:cTn id="30" dur="500"/>
                                        <p:tgtEl>
                                          <p:spTgt spid="19462"/>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19461"/>
                                        </p:tgtEl>
                                        <p:attrNameLst>
                                          <p:attrName>style.visibility</p:attrName>
                                        </p:attrNameLst>
                                      </p:cBhvr>
                                      <p:to>
                                        <p:strVal val="visible"/>
                                      </p:to>
                                    </p:set>
                                    <p:anim calcmode="lin" valueType="num">
                                      <p:cBhvr>
                                        <p:cTn id="35" dur="500" fill="hold"/>
                                        <p:tgtEl>
                                          <p:spTgt spid="19461"/>
                                        </p:tgtEl>
                                        <p:attrNameLst>
                                          <p:attrName>ppt_w</p:attrName>
                                        </p:attrNameLst>
                                      </p:cBhvr>
                                      <p:tavLst>
                                        <p:tav tm="0">
                                          <p:val>
                                            <p:fltVal val="0"/>
                                          </p:val>
                                        </p:tav>
                                        <p:tav tm="100000">
                                          <p:val>
                                            <p:strVal val="#ppt_w"/>
                                          </p:val>
                                        </p:tav>
                                      </p:tavLst>
                                    </p:anim>
                                    <p:anim calcmode="lin" valueType="num">
                                      <p:cBhvr>
                                        <p:cTn id="36" dur="500" fill="hold"/>
                                        <p:tgtEl>
                                          <p:spTgt spid="19461"/>
                                        </p:tgtEl>
                                        <p:attrNameLst>
                                          <p:attrName>ppt_h</p:attrName>
                                        </p:attrNameLst>
                                      </p:cBhvr>
                                      <p:tavLst>
                                        <p:tav tm="0">
                                          <p:val>
                                            <p:fltVal val="0"/>
                                          </p:val>
                                        </p:tav>
                                        <p:tav tm="100000">
                                          <p:val>
                                            <p:strVal val="#ppt_h"/>
                                          </p:val>
                                        </p:tav>
                                      </p:tavLst>
                                    </p:anim>
                                    <p:animEffect transition="in" filter="fade">
                                      <p:cBhvr>
                                        <p:cTn id="37" dur="500"/>
                                        <p:tgtEl>
                                          <p:spTgt spid="19461"/>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19464"/>
                                        </p:tgtEl>
                                        <p:attrNameLst>
                                          <p:attrName>style.visibility</p:attrName>
                                        </p:attrNameLst>
                                      </p:cBhvr>
                                      <p:to>
                                        <p:strVal val="visible"/>
                                      </p:to>
                                    </p:set>
                                    <p:anim calcmode="lin" valueType="num">
                                      <p:cBhvr>
                                        <p:cTn id="42" dur="500" fill="hold"/>
                                        <p:tgtEl>
                                          <p:spTgt spid="19464"/>
                                        </p:tgtEl>
                                        <p:attrNameLst>
                                          <p:attrName>ppt_w</p:attrName>
                                        </p:attrNameLst>
                                      </p:cBhvr>
                                      <p:tavLst>
                                        <p:tav tm="0">
                                          <p:val>
                                            <p:fltVal val="0"/>
                                          </p:val>
                                        </p:tav>
                                        <p:tav tm="100000">
                                          <p:val>
                                            <p:strVal val="#ppt_w"/>
                                          </p:val>
                                        </p:tav>
                                      </p:tavLst>
                                    </p:anim>
                                    <p:anim calcmode="lin" valueType="num">
                                      <p:cBhvr>
                                        <p:cTn id="43" dur="500" fill="hold"/>
                                        <p:tgtEl>
                                          <p:spTgt spid="19464"/>
                                        </p:tgtEl>
                                        <p:attrNameLst>
                                          <p:attrName>ppt_h</p:attrName>
                                        </p:attrNameLst>
                                      </p:cBhvr>
                                      <p:tavLst>
                                        <p:tav tm="0">
                                          <p:val>
                                            <p:fltVal val="0"/>
                                          </p:val>
                                        </p:tav>
                                        <p:tav tm="100000">
                                          <p:val>
                                            <p:strVal val="#ppt_h"/>
                                          </p:val>
                                        </p:tav>
                                      </p:tavLst>
                                    </p:anim>
                                    <p:animEffect transition="in" filter="fade">
                                      <p:cBhvr>
                                        <p:cTn id="44" dur="500"/>
                                        <p:tgtEl>
                                          <p:spTgt spid="19464"/>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53" presetClass="entr" presetSubtype="0" fill="hold" grpId="0" nodeType="clickEffect">
                                  <p:stCondLst>
                                    <p:cond delay="0"/>
                                  </p:stCondLst>
                                  <p:childTnLst>
                                    <p:set>
                                      <p:cBhvr>
                                        <p:cTn id="48" dur="1" fill="hold">
                                          <p:stCondLst>
                                            <p:cond delay="0"/>
                                          </p:stCondLst>
                                        </p:cTn>
                                        <p:tgtEl>
                                          <p:spTgt spid="19463"/>
                                        </p:tgtEl>
                                        <p:attrNameLst>
                                          <p:attrName>style.visibility</p:attrName>
                                        </p:attrNameLst>
                                      </p:cBhvr>
                                      <p:to>
                                        <p:strVal val="visible"/>
                                      </p:to>
                                    </p:set>
                                    <p:anim calcmode="lin" valueType="num">
                                      <p:cBhvr>
                                        <p:cTn id="49" dur="500" fill="hold"/>
                                        <p:tgtEl>
                                          <p:spTgt spid="19463"/>
                                        </p:tgtEl>
                                        <p:attrNameLst>
                                          <p:attrName>ppt_w</p:attrName>
                                        </p:attrNameLst>
                                      </p:cBhvr>
                                      <p:tavLst>
                                        <p:tav tm="0">
                                          <p:val>
                                            <p:fltVal val="0"/>
                                          </p:val>
                                        </p:tav>
                                        <p:tav tm="100000">
                                          <p:val>
                                            <p:strVal val="#ppt_w"/>
                                          </p:val>
                                        </p:tav>
                                      </p:tavLst>
                                    </p:anim>
                                    <p:anim calcmode="lin" valueType="num">
                                      <p:cBhvr>
                                        <p:cTn id="50" dur="500" fill="hold"/>
                                        <p:tgtEl>
                                          <p:spTgt spid="19463"/>
                                        </p:tgtEl>
                                        <p:attrNameLst>
                                          <p:attrName>ppt_h</p:attrName>
                                        </p:attrNameLst>
                                      </p:cBhvr>
                                      <p:tavLst>
                                        <p:tav tm="0">
                                          <p:val>
                                            <p:fltVal val="0"/>
                                          </p:val>
                                        </p:tav>
                                        <p:tav tm="100000">
                                          <p:val>
                                            <p:strVal val="#ppt_h"/>
                                          </p:val>
                                        </p:tav>
                                      </p:tavLst>
                                    </p:anim>
                                    <p:animEffect transition="in" filter="fade">
                                      <p:cBhvr>
                                        <p:cTn id="51" dur="500"/>
                                        <p:tgtEl>
                                          <p:spTgt spid="19463"/>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3" presetClass="entr" presetSubtype="0" fill="hold" grpId="0" nodeType="clickEffect">
                                  <p:stCondLst>
                                    <p:cond delay="0"/>
                                  </p:stCondLst>
                                  <p:childTnLst>
                                    <p:set>
                                      <p:cBhvr>
                                        <p:cTn id="55" dur="1" fill="hold">
                                          <p:stCondLst>
                                            <p:cond delay="0"/>
                                          </p:stCondLst>
                                        </p:cTn>
                                        <p:tgtEl>
                                          <p:spTgt spid="19465"/>
                                        </p:tgtEl>
                                        <p:attrNameLst>
                                          <p:attrName>style.visibility</p:attrName>
                                        </p:attrNameLst>
                                      </p:cBhvr>
                                      <p:to>
                                        <p:strVal val="visible"/>
                                      </p:to>
                                    </p:set>
                                    <p:anim calcmode="lin" valueType="num">
                                      <p:cBhvr>
                                        <p:cTn id="56" dur="500" fill="hold"/>
                                        <p:tgtEl>
                                          <p:spTgt spid="19465"/>
                                        </p:tgtEl>
                                        <p:attrNameLst>
                                          <p:attrName>ppt_w</p:attrName>
                                        </p:attrNameLst>
                                      </p:cBhvr>
                                      <p:tavLst>
                                        <p:tav tm="0">
                                          <p:val>
                                            <p:fltVal val="0"/>
                                          </p:val>
                                        </p:tav>
                                        <p:tav tm="100000">
                                          <p:val>
                                            <p:strVal val="#ppt_w"/>
                                          </p:val>
                                        </p:tav>
                                      </p:tavLst>
                                    </p:anim>
                                    <p:anim calcmode="lin" valueType="num">
                                      <p:cBhvr>
                                        <p:cTn id="57" dur="500" fill="hold"/>
                                        <p:tgtEl>
                                          <p:spTgt spid="19465"/>
                                        </p:tgtEl>
                                        <p:attrNameLst>
                                          <p:attrName>ppt_h</p:attrName>
                                        </p:attrNameLst>
                                      </p:cBhvr>
                                      <p:tavLst>
                                        <p:tav tm="0">
                                          <p:val>
                                            <p:fltVal val="0"/>
                                          </p:val>
                                        </p:tav>
                                        <p:tav tm="100000">
                                          <p:val>
                                            <p:strVal val="#ppt_h"/>
                                          </p:val>
                                        </p:tav>
                                      </p:tavLst>
                                    </p:anim>
                                    <p:animEffect transition="in" filter="fade">
                                      <p:cBhvr>
                                        <p:cTn id="58" dur="500"/>
                                        <p:tgtEl>
                                          <p:spTgt spid="19465"/>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53" presetClass="entr" presetSubtype="0" fill="hold" grpId="0" nodeType="clickEffect">
                                  <p:stCondLst>
                                    <p:cond delay="0"/>
                                  </p:stCondLst>
                                  <p:childTnLst>
                                    <p:set>
                                      <p:cBhvr>
                                        <p:cTn id="62" dur="1" fill="hold">
                                          <p:stCondLst>
                                            <p:cond delay="0"/>
                                          </p:stCondLst>
                                        </p:cTn>
                                        <p:tgtEl>
                                          <p:spTgt spid="19467"/>
                                        </p:tgtEl>
                                        <p:attrNameLst>
                                          <p:attrName>style.visibility</p:attrName>
                                        </p:attrNameLst>
                                      </p:cBhvr>
                                      <p:to>
                                        <p:strVal val="visible"/>
                                      </p:to>
                                    </p:set>
                                    <p:anim calcmode="lin" valueType="num">
                                      <p:cBhvr>
                                        <p:cTn id="63" dur="500" fill="hold"/>
                                        <p:tgtEl>
                                          <p:spTgt spid="19467"/>
                                        </p:tgtEl>
                                        <p:attrNameLst>
                                          <p:attrName>ppt_w</p:attrName>
                                        </p:attrNameLst>
                                      </p:cBhvr>
                                      <p:tavLst>
                                        <p:tav tm="0">
                                          <p:val>
                                            <p:fltVal val="0"/>
                                          </p:val>
                                        </p:tav>
                                        <p:tav tm="100000">
                                          <p:val>
                                            <p:strVal val="#ppt_w"/>
                                          </p:val>
                                        </p:tav>
                                      </p:tavLst>
                                    </p:anim>
                                    <p:anim calcmode="lin" valueType="num">
                                      <p:cBhvr>
                                        <p:cTn id="64" dur="500" fill="hold"/>
                                        <p:tgtEl>
                                          <p:spTgt spid="19467"/>
                                        </p:tgtEl>
                                        <p:attrNameLst>
                                          <p:attrName>ppt_h</p:attrName>
                                        </p:attrNameLst>
                                      </p:cBhvr>
                                      <p:tavLst>
                                        <p:tav tm="0">
                                          <p:val>
                                            <p:fltVal val="0"/>
                                          </p:val>
                                        </p:tav>
                                        <p:tav tm="100000">
                                          <p:val>
                                            <p:strVal val="#ppt_h"/>
                                          </p:val>
                                        </p:tav>
                                      </p:tavLst>
                                    </p:anim>
                                    <p:animEffect transition="in" filter="fade">
                                      <p:cBhvr>
                                        <p:cTn id="65" dur="500"/>
                                        <p:tgtEl>
                                          <p:spTgt spid="19467"/>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53" presetClass="entr" presetSubtype="0" fill="hold" grpId="0" nodeType="clickEffect">
                                  <p:stCondLst>
                                    <p:cond delay="0"/>
                                  </p:stCondLst>
                                  <p:childTnLst>
                                    <p:set>
                                      <p:cBhvr>
                                        <p:cTn id="69" dur="1" fill="hold">
                                          <p:stCondLst>
                                            <p:cond delay="0"/>
                                          </p:stCondLst>
                                        </p:cTn>
                                        <p:tgtEl>
                                          <p:spTgt spid="19466"/>
                                        </p:tgtEl>
                                        <p:attrNameLst>
                                          <p:attrName>style.visibility</p:attrName>
                                        </p:attrNameLst>
                                      </p:cBhvr>
                                      <p:to>
                                        <p:strVal val="visible"/>
                                      </p:to>
                                    </p:set>
                                    <p:anim calcmode="lin" valueType="num">
                                      <p:cBhvr>
                                        <p:cTn id="70" dur="500" fill="hold"/>
                                        <p:tgtEl>
                                          <p:spTgt spid="19466"/>
                                        </p:tgtEl>
                                        <p:attrNameLst>
                                          <p:attrName>ppt_w</p:attrName>
                                        </p:attrNameLst>
                                      </p:cBhvr>
                                      <p:tavLst>
                                        <p:tav tm="0">
                                          <p:val>
                                            <p:fltVal val="0"/>
                                          </p:val>
                                        </p:tav>
                                        <p:tav tm="100000">
                                          <p:val>
                                            <p:strVal val="#ppt_w"/>
                                          </p:val>
                                        </p:tav>
                                      </p:tavLst>
                                    </p:anim>
                                    <p:anim calcmode="lin" valueType="num">
                                      <p:cBhvr>
                                        <p:cTn id="71" dur="500" fill="hold"/>
                                        <p:tgtEl>
                                          <p:spTgt spid="19466"/>
                                        </p:tgtEl>
                                        <p:attrNameLst>
                                          <p:attrName>ppt_h</p:attrName>
                                        </p:attrNameLst>
                                      </p:cBhvr>
                                      <p:tavLst>
                                        <p:tav tm="0">
                                          <p:val>
                                            <p:fltVal val="0"/>
                                          </p:val>
                                        </p:tav>
                                        <p:tav tm="100000">
                                          <p:val>
                                            <p:strVal val="#ppt_h"/>
                                          </p:val>
                                        </p:tav>
                                      </p:tavLst>
                                    </p:anim>
                                    <p:animEffect transition="in" filter="fade">
                                      <p:cBhvr>
                                        <p:cTn id="72" dur="500"/>
                                        <p:tgtEl>
                                          <p:spTgt spid="19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bldLvl="0" animBg="1" autoUpdateAnimBg="0"/>
      <p:bldP spid="19460" grpId="0" autoUpdateAnimBg="0"/>
      <p:bldP spid="19461" grpId="0" autoUpdateAnimBg="0"/>
      <p:bldP spid="19462" grpId="0" autoUpdateAnimBg="0"/>
      <p:bldP spid="19463" grpId="0" autoUpdateAnimBg="0"/>
      <p:bldP spid="19464" grpId="0" autoUpdateAnimBg="0"/>
      <p:bldP spid="19465" grpId="0" autoUpdateAnimBg="0"/>
      <p:bldP spid="19466" grpId="0" autoUpdateAnimBg="0"/>
      <p:bldP spid="19467"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Text Box 3"/>
          <p:cNvSpPr txBox="1">
            <a:spLocks noChangeArrowheads="1"/>
          </p:cNvSpPr>
          <p:nvPr/>
        </p:nvSpPr>
        <p:spPr bwMode="auto">
          <a:xfrm>
            <a:off x="1143000" y="2514600"/>
            <a:ext cx="693420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en-US" sz="4000" b="1">
                <a:solidFill>
                  <a:srgbClr val="0000FF"/>
                </a:solidFill>
                <a:latin typeface="Times New Roman" pitchFamily="18" charset="0"/>
              </a:rPr>
              <a:t>Practice the conversation with your partner.</a:t>
            </a:r>
          </a:p>
        </p:txBody>
      </p:sp>
      <p:sp>
        <p:nvSpPr>
          <p:cNvPr id="20483" name="WordArt 9"/>
          <p:cNvSpPr>
            <a:spLocks noChangeArrowheads="1" noChangeShapeType="1" noTextEdit="1"/>
          </p:cNvSpPr>
          <p:nvPr/>
        </p:nvSpPr>
        <p:spPr bwMode="auto">
          <a:xfrm>
            <a:off x="2743200" y="1143000"/>
            <a:ext cx="3733800" cy="914400"/>
          </a:xfrm>
          <a:prstGeom prst="rect">
            <a:avLst/>
          </a:prstGeom>
        </p:spPr>
        <p:txBody>
          <a:bodyPr wrap="none" fromWordArt="1">
            <a:prstTxWarp prst="textInflate">
              <a:avLst>
                <a:gd name="adj" fmla="val 13634"/>
              </a:avLst>
            </a:prstTxWarp>
          </a:bodyPr>
          <a:lstStyle/>
          <a:p>
            <a:r>
              <a:rPr lang="en-US" altLang="zh-CN" sz="4000" b="1">
                <a:ln w="9525">
                  <a:solidFill>
                    <a:srgbClr val="000000"/>
                  </a:solidFill>
                  <a:round/>
                  <a:headEnd/>
                  <a:tailEnd/>
                </a:ln>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a:gradFill>
                <a:latin typeface="Times New Roman"/>
                <a:cs typeface="Times New Roman"/>
              </a:rPr>
              <a:t>Pairwork</a:t>
            </a:r>
            <a:endParaRPr lang="zh-CN" altLang="en-US" sz="4000" b="1">
              <a:ln w="9525">
                <a:solidFill>
                  <a:srgbClr val="000000"/>
                </a:solidFill>
                <a:round/>
                <a:headEnd/>
                <a:tailEnd/>
              </a:ln>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a:gradFill>
              <a:latin typeface="Times New Roman"/>
              <a:cs typeface="Times New Roman"/>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withEffect">
                                  <p:stCondLst>
                                    <p:cond delay="0"/>
                                  </p:stCondLst>
                                  <p:childTnLst>
                                    <p:set>
                                      <p:cBhvr>
                                        <p:cTn id="6" dur="1" fill="hold">
                                          <p:stCondLst>
                                            <p:cond delay="0"/>
                                          </p:stCondLst>
                                        </p:cTn>
                                        <p:tgtEl>
                                          <p:spTgt spid="20483"/>
                                        </p:tgtEl>
                                        <p:attrNameLst>
                                          <p:attrName>style.visibility</p:attrName>
                                        </p:attrNameLst>
                                      </p:cBhvr>
                                      <p:to>
                                        <p:strVal val="visible"/>
                                      </p:to>
                                    </p:set>
                                    <p:animEffect transition="in" filter="box(in)">
                                      <p:cBhvr>
                                        <p:cTn id="7" dur="500"/>
                                        <p:tgtEl>
                                          <p:spTgt spid="2048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0482"/>
                                        </p:tgtEl>
                                        <p:attrNameLst>
                                          <p:attrName>style.visibility</p:attrName>
                                        </p:attrNameLst>
                                      </p:cBhvr>
                                      <p:to>
                                        <p:strVal val="visible"/>
                                      </p:to>
                                    </p:set>
                                    <p:animEffect transition="in" filter="randombar(horizontal)">
                                      <p:cBhvr>
                                        <p:cTn id="12" dur="5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6" name="矩形标注 9"/>
          <p:cNvSpPr>
            <a:spLocks noChangeArrowheads="1"/>
          </p:cNvSpPr>
          <p:nvPr/>
        </p:nvSpPr>
        <p:spPr bwMode="auto">
          <a:xfrm>
            <a:off x="304800" y="2651125"/>
            <a:ext cx="2743200" cy="1143000"/>
          </a:xfrm>
          <a:prstGeom prst="wedgeRectCallout">
            <a:avLst>
              <a:gd name="adj1" fmla="val 35824"/>
              <a:gd name="adj2" fmla="val 7541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 making soup?</a:t>
            </a:r>
            <a:endParaRPr lang="zh-CN" altLang="en-US" sz="3200" b="1">
              <a:solidFill>
                <a:srgbClr val="FF0000"/>
              </a:solidFill>
              <a:latin typeface="Times New Roman" pitchFamily="18" charset="0"/>
              <a:cs typeface="Times New Roman" pitchFamily="18" charset="0"/>
            </a:endParaRPr>
          </a:p>
        </p:txBody>
      </p:sp>
      <p:sp>
        <p:nvSpPr>
          <p:cNvPr id="21507" name="矩形标注 10"/>
          <p:cNvSpPr>
            <a:spLocks noChangeArrowheads="1"/>
          </p:cNvSpPr>
          <p:nvPr/>
        </p:nvSpPr>
        <p:spPr bwMode="auto">
          <a:xfrm>
            <a:off x="5181600" y="3032125"/>
            <a:ext cx="2590800" cy="762000"/>
          </a:xfrm>
          <a:prstGeom prst="wedgeRectCallout">
            <a:avLst>
              <a:gd name="adj1" fmla="val -15380"/>
              <a:gd name="adj2" fmla="val 102708"/>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No, I’m not.</a:t>
            </a:r>
            <a:endParaRPr lang="zh-CN" altLang="en-US" sz="3200" b="1">
              <a:solidFill>
                <a:srgbClr val="FF0000"/>
              </a:solidFill>
              <a:latin typeface="Times New Roman" pitchFamily="18" charset="0"/>
              <a:cs typeface="Times New Roman" pitchFamily="18" charset="0"/>
            </a:endParaRPr>
          </a:p>
        </p:txBody>
      </p:sp>
      <p:sp>
        <p:nvSpPr>
          <p:cNvPr id="21508" name="Text Box 3"/>
          <p:cNvSpPr txBox="1">
            <a:spLocks noChangeArrowheads="1"/>
          </p:cNvSpPr>
          <p:nvPr/>
        </p:nvSpPr>
        <p:spPr bwMode="auto">
          <a:xfrm>
            <a:off x="2590800" y="276225"/>
            <a:ext cx="6324600" cy="223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1004888" indent="-285750" eaLnBrk="0" hangingPunct="0">
              <a:defRPr>
                <a:solidFill>
                  <a:schemeClr val="tx1"/>
                </a:solidFill>
                <a:latin typeface="Arial" pitchFamily="34" charset="0"/>
                <a:ea typeface="宋体" pitchFamily="2" charset="-122"/>
              </a:defRPr>
            </a:lvl2pPr>
            <a:lvl3pPr marL="1412875" indent="-228600" eaLnBrk="0" hangingPunct="0">
              <a:defRPr>
                <a:solidFill>
                  <a:schemeClr val="tx1"/>
                </a:solidFill>
                <a:latin typeface="Arial" pitchFamily="34" charset="0"/>
                <a:ea typeface="宋体" pitchFamily="2" charset="-122"/>
              </a:defRPr>
            </a:lvl3pPr>
            <a:lvl4pPr marL="1820863" indent="-228600" eaLnBrk="0" hangingPunct="0">
              <a:defRPr>
                <a:solidFill>
                  <a:schemeClr val="tx1"/>
                </a:solidFill>
                <a:latin typeface="Arial" pitchFamily="34" charset="0"/>
                <a:ea typeface="宋体" pitchFamily="2" charset="-122"/>
              </a:defRPr>
            </a:lvl4pPr>
            <a:lvl5pPr marL="2228850" indent="-228600" eaLnBrk="0" hangingPunct="0">
              <a:defRPr>
                <a:solidFill>
                  <a:schemeClr val="tx1"/>
                </a:solidFill>
                <a:latin typeface="Arial" pitchFamily="34" charset="0"/>
                <a:ea typeface="宋体" pitchFamily="2" charset="-122"/>
              </a:defRPr>
            </a:lvl5pPr>
            <a:lvl6pPr marL="2686050" indent="-228600" eaLnBrk="0" fontAlgn="base" hangingPunct="0">
              <a:spcBef>
                <a:spcPct val="0"/>
              </a:spcBef>
              <a:spcAft>
                <a:spcPct val="0"/>
              </a:spcAft>
              <a:defRPr>
                <a:solidFill>
                  <a:schemeClr val="tx1"/>
                </a:solidFill>
                <a:latin typeface="Arial" pitchFamily="34" charset="0"/>
                <a:ea typeface="宋体" pitchFamily="2" charset="-122"/>
              </a:defRPr>
            </a:lvl6pPr>
            <a:lvl7pPr marL="3143250" indent="-228600" eaLnBrk="0" fontAlgn="base" hangingPunct="0">
              <a:spcBef>
                <a:spcPct val="0"/>
              </a:spcBef>
              <a:spcAft>
                <a:spcPct val="0"/>
              </a:spcAft>
              <a:defRPr>
                <a:solidFill>
                  <a:schemeClr val="tx1"/>
                </a:solidFill>
                <a:latin typeface="Arial" pitchFamily="34" charset="0"/>
                <a:ea typeface="宋体" pitchFamily="2" charset="-122"/>
              </a:defRPr>
            </a:lvl7pPr>
            <a:lvl8pPr marL="3600450" indent="-228600" eaLnBrk="0" fontAlgn="base" hangingPunct="0">
              <a:spcBef>
                <a:spcPct val="0"/>
              </a:spcBef>
              <a:spcAft>
                <a:spcPct val="0"/>
              </a:spcAft>
              <a:defRPr>
                <a:solidFill>
                  <a:schemeClr val="tx1"/>
                </a:solidFill>
                <a:latin typeface="Arial" pitchFamily="34" charset="0"/>
                <a:ea typeface="宋体" pitchFamily="2" charset="-122"/>
              </a:defRPr>
            </a:lvl8pPr>
            <a:lvl9pPr marL="405765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10000"/>
              </a:lnSpc>
            </a:pPr>
            <a:r>
              <a:rPr lang="en-US" sz="3200" b="1">
                <a:solidFill>
                  <a:srgbClr val="0000FF"/>
                </a:solidFill>
                <a:latin typeface="Times New Roman" pitchFamily="18" charset="0"/>
              </a:rPr>
              <a:t>3c</a:t>
            </a:r>
            <a:r>
              <a:rPr lang="en-US" sz="3200">
                <a:solidFill>
                  <a:srgbClr val="0000FF"/>
                </a:solidFill>
                <a:latin typeface="Times New Roman" pitchFamily="18" charset="0"/>
              </a:rPr>
              <a:t> </a:t>
            </a:r>
            <a:r>
              <a:rPr lang="en-US" sz="3200" b="1">
                <a:solidFill>
                  <a:srgbClr val="0000FF"/>
                </a:solidFill>
                <a:latin typeface="Times New Roman" pitchFamily="18" charset="0"/>
              </a:rPr>
              <a:t>Take turns m</a:t>
            </a:r>
            <a:r>
              <a:rPr lang="zh-CN" altLang="en-US" sz="3200" b="1">
                <a:solidFill>
                  <a:srgbClr val="0000FF"/>
                </a:solidFill>
                <a:latin typeface="Times New Roman" pitchFamily="18" charset="0"/>
              </a:rPr>
              <a:t>iming</a:t>
            </a:r>
            <a:r>
              <a:rPr lang="en-US" sz="3200" b="1">
                <a:solidFill>
                  <a:srgbClr val="0000FF"/>
                </a:solidFill>
                <a:latin typeface="Times New Roman" pitchFamily="18" charset="0"/>
              </a:rPr>
              <a:t> different </a:t>
            </a:r>
            <a:r>
              <a:rPr lang="en-US" altLang="zh-CN" sz="3200" b="1">
                <a:solidFill>
                  <a:srgbClr val="0000FF"/>
                </a:solidFill>
                <a:latin typeface="Times New Roman" pitchFamily="18" charset="0"/>
              </a:rPr>
              <a:t>     </a:t>
            </a:r>
          </a:p>
          <a:p>
            <a:pPr eaLnBrk="1" hangingPunct="1">
              <a:lnSpc>
                <a:spcPct val="110000"/>
              </a:lnSpc>
            </a:pPr>
            <a:r>
              <a:rPr lang="en-US" altLang="zh-CN" sz="3200" b="1">
                <a:solidFill>
                  <a:srgbClr val="0000FF"/>
                </a:solidFill>
                <a:latin typeface="Times New Roman" pitchFamily="18" charset="0"/>
              </a:rPr>
              <a:t>     </a:t>
            </a:r>
            <a:r>
              <a:rPr lang="en-US" sz="3200" b="1">
                <a:solidFill>
                  <a:srgbClr val="0000FF"/>
                </a:solidFill>
                <a:latin typeface="Times New Roman" pitchFamily="18" charset="0"/>
              </a:rPr>
              <a:t>activities in your group. The </a:t>
            </a:r>
            <a:endParaRPr lang="en-US" altLang="zh-CN" sz="3200" b="1">
              <a:solidFill>
                <a:srgbClr val="0000FF"/>
              </a:solidFill>
              <a:latin typeface="Times New Roman" pitchFamily="18" charset="0"/>
            </a:endParaRPr>
          </a:p>
          <a:p>
            <a:pPr eaLnBrk="1" hangingPunct="1">
              <a:lnSpc>
                <a:spcPct val="110000"/>
              </a:lnSpc>
            </a:pPr>
            <a:r>
              <a:rPr lang="en-US" altLang="zh-CN" sz="3200" b="1">
                <a:solidFill>
                  <a:srgbClr val="0000FF"/>
                </a:solidFill>
                <a:latin typeface="Times New Roman" pitchFamily="18" charset="0"/>
              </a:rPr>
              <a:t>     </a:t>
            </a:r>
            <a:r>
              <a:rPr lang="en-US" sz="3200" b="1">
                <a:solidFill>
                  <a:srgbClr val="0000FF"/>
                </a:solidFill>
                <a:latin typeface="Times New Roman" pitchFamily="18" charset="0"/>
              </a:rPr>
              <a:t>others in the group guess what </a:t>
            </a:r>
            <a:endParaRPr lang="en-US" altLang="zh-CN" sz="3200" b="1">
              <a:solidFill>
                <a:srgbClr val="0000FF"/>
              </a:solidFill>
              <a:latin typeface="Times New Roman" pitchFamily="18" charset="0"/>
            </a:endParaRPr>
          </a:p>
          <a:p>
            <a:pPr eaLnBrk="1" hangingPunct="1">
              <a:lnSpc>
                <a:spcPct val="110000"/>
              </a:lnSpc>
            </a:pPr>
            <a:r>
              <a:rPr lang="en-US" altLang="zh-CN" sz="3200" b="1">
                <a:solidFill>
                  <a:srgbClr val="0000FF"/>
                </a:solidFill>
                <a:latin typeface="Times New Roman" pitchFamily="18" charset="0"/>
              </a:rPr>
              <a:t>     </a:t>
            </a:r>
            <a:r>
              <a:rPr lang="en-US" sz="3200" b="1">
                <a:solidFill>
                  <a:srgbClr val="0000FF"/>
                </a:solidFill>
                <a:latin typeface="Times New Roman" pitchFamily="18" charset="0"/>
              </a:rPr>
              <a:t>the activities are.</a:t>
            </a:r>
          </a:p>
        </p:txBody>
      </p:sp>
      <p:pic>
        <p:nvPicPr>
          <p:cNvPr id="21510" name="矩形 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365125"/>
            <a:ext cx="2500313" cy="104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Picture 10" descr="E:\图片库\人物\A0355.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4175125"/>
            <a:ext cx="1169988"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2" name="Picture 11" descr="E:\图片库\人物\A0725.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4327525"/>
            <a:ext cx="892175"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3" name="矩形标注 11"/>
          <p:cNvSpPr>
            <a:spLocks noChangeArrowheads="1"/>
          </p:cNvSpPr>
          <p:nvPr/>
        </p:nvSpPr>
        <p:spPr bwMode="auto">
          <a:xfrm>
            <a:off x="3200400" y="2955925"/>
            <a:ext cx="1828800" cy="990600"/>
          </a:xfrm>
          <a:prstGeom prst="wedgeRectCallout">
            <a:avLst>
              <a:gd name="adj1" fmla="val 17014"/>
              <a:gd name="adj2" fmla="val 97278"/>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 cleaning</a:t>
            </a:r>
            <a:endParaRPr lang="zh-CN" altLang="en-US" sz="3200" b="1">
              <a:solidFill>
                <a:srgbClr val="FF0000"/>
              </a:solidFill>
              <a:latin typeface="Times New Roman" pitchFamily="18" charset="0"/>
              <a:cs typeface="Times New Roman" pitchFamily="18" charset="0"/>
            </a:endParaRPr>
          </a:p>
        </p:txBody>
      </p:sp>
      <p:sp>
        <p:nvSpPr>
          <p:cNvPr id="21514" name="矩形标注 12"/>
          <p:cNvSpPr>
            <a:spLocks noChangeArrowheads="1"/>
          </p:cNvSpPr>
          <p:nvPr/>
        </p:nvSpPr>
        <p:spPr bwMode="auto">
          <a:xfrm>
            <a:off x="6324600" y="3946525"/>
            <a:ext cx="2362200" cy="1066800"/>
          </a:xfrm>
          <a:prstGeom prst="wedgeRectCallout">
            <a:avLst>
              <a:gd name="adj1" fmla="val -55241"/>
              <a:gd name="adj2" fmla="val 86903"/>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Yes, you’re right.</a:t>
            </a:r>
            <a:endParaRPr lang="zh-CN" altLang="en-US" sz="3200" b="1">
              <a:solidFill>
                <a:srgbClr val="FF0000"/>
              </a:solidFill>
              <a:latin typeface="Times New Roman" pitchFamily="18" charset="0"/>
              <a:cs typeface="Times New Roman" pitchFamily="18" charset="0"/>
            </a:endParaRPr>
          </a:p>
        </p:txBody>
      </p:sp>
      <p:pic>
        <p:nvPicPr>
          <p:cNvPr id="21515" name="Picture 12" descr="D:\红蜻蜓抓图\屏幕截图\截屏055.bmp"/>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05400" y="4251325"/>
            <a:ext cx="119221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21510"/>
                                        </p:tgtEl>
                                        <p:attrNameLst>
                                          <p:attrName>style.visibility</p:attrName>
                                        </p:attrNameLst>
                                      </p:cBhvr>
                                      <p:to>
                                        <p:strVal val="visible"/>
                                      </p:to>
                                    </p:set>
                                    <p:anim calcmode="lin" valueType="num">
                                      <p:cBhvr additive="base">
                                        <p:cTn id="7" dur="500" fill="hold"/>
                                        <p:tgtEl>
                                          <p:spTgt spid="21510"/>
                                        </p:tgtEl>
                                        <p:attrNameLst>
                                          <p:attrName>ppt_x</p:attrName>
                                        </p:attrNameLst>
                                      </p:cBhvr>
                                      <p:tavLst>
                                        <p:tav tm="0">
                                          <p:val>
                                            <p:strVal val="#ppt_x"/>
                                          </p:val>
                                        </p:tav>
                                        <p:tav tm="100000">
                                          <p:val>
                                            <p:strVal val="#ppt_x"/>
                                          </p:val>
                                        </p:tav>
                                      </p:tavLst>
                                    </p:anim>
                                    <p:anim calcmode="lin" valueType="num">
                                      <p:cBhvr additive="base">
                                        <p:cTn id="8" dur="500" fill="hold"/>
                                        <p:tgtEl>
                                          <p:spTgt spid="21510"/>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21508"/>
                                        </p:tgtEl>
                                        <p:attrNameLst>
                                          <p:attrName>style.visibility</p:attrName>
                                        </p:attrNameLst>
                                      </p:cBhvr>
                                      <p:to>
                                        <p:strVal val="visible"/>
                                      </p:to>
                                    </p:set>
                                    <p:animEffect transition="in" filter="randombar(horizontal)">
                                      <p:cBhvr>
                                        <p:cTn id="12" dur="500"/>
                                        <p:tgtEl>
                                          <p:spTgt spid="2150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nodeType="clickEffect">
                                  <p:stCondLst>
                                    <p:cond delay="0"/>
                                  </p:stCondLst>
                                  <p:childTnLst>
                                    <p:set>
                                      <p:cBhvr>
                                        <p:cTn id="16" dur="1" fill="hold">
                                          <p:stCondLst>
                                            <p:cond delay="0"/>
                                          </p:stCondLst>
                                        </p:cTn>
                                        <p:tgtEl>
                                          <p:spTgt spid="21511"/>
                                        </p:tgtEl>
                                        <p:attrNameLst>
                                          <p:attrName>style.visibility</p:attrName>
                                        </p:attrNameLst>
                                      </p:cBhvr>
                                      <p:to>
                                        <p:strVal val="visible"/>
                                      </p:to>
                                    </p:set>
                                    <p:animEffect transition="in" filter="wipe(up)">
                                      <p:cBhvr>
                                        <p:cTn id="17" dur="500"/>
                                        <p:tgtEl>
                                          <p:spTgt spid="21511"/>
                                        </p:tgtEl>
                                      </p:cBhvr>
                                    </p:animEffect>
                                  </p:childTnLst>
                                </p:cTn>
                              </p:par>
                              <p:par>
                                <p:cTn id="18" presetID="22" presetClass="entr" presetSubtype="1" fill="hold" nodeType="withEffect">
                                  <p:stCondLst>
                                    <p:cond delay="0"/>
                                  </p:stCondLst>
                                  <p:childTnLst>
                                    <p:set>
                                      <p:cBhvr>
                                        <p:cTn id="19" dur="1" fill="hold">
                                          <p:stCondLst>
                                            <p:cond delay="0"/>
                                          </p:stCondLst>
                                        </p:cTn>
                                        <p:tgtEl>
                                          <p:spTgt spid="21512"/>
                                        </p:tgtEl>
                                        <p:attrNameLst>
                                          <p:attrName>style.visibility</p:attrName>
                                        </p:attrNameLst>
                                      </p:cBhvr>
                                      <p:to>
                                        <p:strVal val="visible"/>
                                      </p:to>
                                    </p:set>
                                    <p:animEffect transition="in" filter="wipe(up)">
                                      <p:cBhvr>
                                        <p:cTn id="20" dur="500"/>
                                        <p:tgtEl>
                                          <p:spTgt spid="21512"/>
                                        </p:tgtEl>
                                      </p:cBhvr>
                                    </p:animEffect>
                                  </p:childTnLst>
                                </p:cTn>
                              </p:par>
                              <p:par>
                                <p:cTn id="21" presetID="22" presetClass="entr" presetSubtype="1" fill="hold" nodeType="withEffect">
                                  <p:stCondLst>
                                    <p:cond delay="0"/>
                                  </p:stCondLst>
                                  <p:childTnLst>
                                    <p:set>
                                      <p:cBhvr>
                                        <p:cTn id="22" dur="1" fill="hold">
                                          <p:stCondLst>
                                            <p:cond delay="0"/>
                                          </p:stCondLst>
                                        </p:cTn>
                                        <p:tgtEl>
                                          <p:spTgt spid="21515"/>
                                        </p:tgtEl>
                                        <p:attrNameLst>
                                          <p:attrName>style.visibility</p:attrName>
                                        </p:attrNameLst>
                                      </p:cBhvr>
                                      <p:to>
                                        <p:strVal val="visible"/>
                                      </p:to>
                                    </p:set>
                                    <p:animEffect transition="in" filter="wipe(up)">
                                      <p:cBhvr>
                                        <p:cTn id="23" dur="500"/>
                                        <p:tgtEl>
                                          <p:spTgt spid="21515"/>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21506"/>
                                        </p:tgtEl>
                                        <p:attrNameLst>
                                          <p:attrName>style.visibility</p:attrName>
                                        </p:attrNameLst>
                                      </p:cBhvr>
                                      <p:to>
                                        <p:strVal val="visible"/>
                                      </p:to>
                                    </p:set>
                                    <p:animEffect transition="in" filter="wipe(up)">
                                      <p:cBhvr>
                                        <p:cTn id="28" dur="500"/>
                                        <p:tgtEl>
                                          <p:spTgt spid="21506"/>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2" presetClass="entr" presetSubtype="1" fill="hold" grpId="0" nodeType="clickEffect">
                                  <p:stCondLst>
                                    <p:cond delay="0"/>
                                  </p:stCondLst>
                                  <p:childTnLst>
                                    <p:set>
                                      <p:cBhvr>
                                        <p:cTn id="32" dur="1" fill="hold">
                                          <p:stCondLst>
                                            <p:cond delay="0"/>
                                          </p:stCondLst>
                                        </p:cTn>
                                        <p:tgtEl>
                                          <p:spTgt spid="21507"/>
                                        </p:tgtEl>
                                        <p:attrNameLst>
                                          <p:attrName>style.visibility</p:attrName>
                                        </p:attrNameLst>
                                      </p:cBhvr>
                                      <p:to>
                                        <p:strVal val="visible"/>
                                      </p:to>
                                    </p:set>
                                    <p:animEffect transition="in" filter="wipe(up)">
                                      <p:cBhvr>
                                        <p:cTn id="33" dur="500"/>
                                        <p:tgtEl>
                                          <p:spTgt spid="21507"/>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21513"/>
                                        </p:tgtEl>
                                        <p:attrNameLst>
                                          <p:attrName>style.visibility</p:attrName>
                                        </p:attrNameLst>
                                      </p:cBhvr>
                                      <p:to>
                                        <p:strVal val="visible"/>
                                      </p:to>
                                    </p:set>
                                    <p:animEffect transition="in" filter="wipe(up)">
                                      <p:cBhvr>
                                        <p:cTn id="38" dur="500"/>
                                        <p:tgtEl>
                                          <p:spTgt spid="21513"/>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2" presetClass="entr" presetSubtype="1" fill="hold" grpId="0" nodeType="clickEffect">
                                  <p:stCondLst>
                                    <p:cond delay="0"/>
                                  </p:stCondLst>
                                  <p:childTnLst>
                                    <p:set>
                                      <p:cBhvr>
                                        <p:cTn id="42" dur="1" fill="hold">
                                          <p:stCondLst>
                                            <p:cond delay="0"/>
                                          </p:stCondLst>
                                        </p:cTn>
                                        <p:tgtEl>
                                          <p:spTgt spid="21514"/>
                                        </p:tgtEl>
                                        <p:attrNameLst>
                                          <p:attrName>style.visibility</p:attrName>
                                        </p:attrNameLst>
                                      </p:cBhvr>
                                      <p:to>
                                        <p:strVal val="visible"/>
                                      </p:to>
                                    </p:set>
                                    <p:animEffect transition="in" filter="wipe(up)">
                                      <p:cBhvr>
                                        <p:cTn id="43" dur="500"/>
                                        <p:tgtEl>
                                          <p:spTgt spid="215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nimBg="1" autoUpdateAnimBg="0"/>
      <p:bldP spid="21507" grpId="0" animBg="1" autoUpdateAnimBg="0"/>
      <p:bldP spid="21508" grpId="0" autoUpdateAnimBg="0"/>
      <p:bldP spid="21513" grpId="0" animBg="1" autoUpdateAnimBg="0"/>
      <p:bldP spid="21514" grpId="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矩形标注 9"/>
          <p:cNvSpPr>
            <a:spLocks noChangeArrowheads="1"/>
          </p:cNvSpPr>
          <p:nvPr/>
        </p:nvSpPr>
        <p:spPr bwMode="auto">
          <a:xfrm>
            <a:off x="228600" y="609600"/>
            <a:ext cx="3200400" cy="762000"/>
          </a:xfrm>
          <a:prstGeom prst="wedgeRectCallout">
            <a:avLst>
              <a:gd name="adj1" fmla="val 25199"/>
              <a:gd name="adj2" fmla="val 93583"/>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No, I’m not.</a:t>
            </a:r>
            <a:endParaRPr lang="zh-CN" altLang="en-US" sz="3200" b="1">
              <a:solidFill>
                <a:srgbClr val="FF0000"/>
              </a:solidFill>
              <a:latin typeface="Times New Roman" pitchFamily="18" charset="0"/>
              <a:cs typeface="Times New Roman" pitchFamily="18" charset="0"/>
            </a:endParaRPr>
          </a:p>
        </p:txBody>
      </p:sp>
      <p:sp>
        <p:nvSpPr>
          <p:cNvPr id="22531" name="矩形标注 10"/>
          <p:cNvSpPr>
            <a:spLocks noChangeArrowheads="1"/>
          </p:cNvSpPr>
          <p:nvPr/>
        </p:nvSpPr>
        <p:spPr bwMode="auto">
          <a:xfrm>
            <a:off x="5334000" y="685800"/>
            <a:ext cx="3200400" cy="685800"/>
          </a:xfrm>
          <a:prstGeom prst="wedgeRectCallout">
            <a:avLst>
              <a:gd name="adj1" fmla="val -33940"/>
              <a:gd name="adj2" fmla="val 9097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 writing?</a:t>
            </a:r>
            <a:endParaRPr lang="zh-CN" altLang="en-US" sz="3200" b="1">
              <a:solidFill>
                <a:srgbClr val="FF0000"/>
              </a:solidFill>
              <a:latin typeface="Times New Roman" pitchFamily="18" charset="0"/>
              <a:cs typeface="Times New Roman" pitchFamily="18" charset="0"/>
            </a:endParaRPr>
          </a:p>
        </p:txBody>
      </p:sp>
      <p:sp>
        <p:nvSpPr>
          <p:cNvPr id="22532" name="矩形标注 11"/>
          <p:cNvSpPr>
            <a:spLocks noChangeArrowheads="1"/>
          </p:cNvSpPr>
          <p:nvPr/>
        </p:nvSpPr>
        <p:spPr bwMode="auto">
          <a:xfrm>
            <a:off x="304800" y="1752600"/>
            <a:ext cx="2286000" cy="1143000"/>
          </a:xfrm>
          <a:prstGeom prst="wedgeRectCallout">
            <a:avLst>
              <a:gd name="adj1" fmla="val 72500"/>
              <a:gd name="adj2" fmla="val 10417"/>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Yes, you’re right.</a:t>
            </a:r>
            <a:endParaRPr lang="zh-CN" altLang="en-US" sz="3200" b="1">
              <a:solidFill>
                <a:srgbClr val="FF0000"/>
              </a:solidFill>
              <a:latin typeface="Times New Roman" pitchFamily="18" charset="0"/>
              <a:cs typeface="Times New Roman" pitchFamily="18" charset="0"/>
            </a:endParaRPr>
          </a:p>
        </p:txBody>
      </p:sp>
      <p:sp>
        <p:nvSpPr>
          <p:cNvPr id="22533" name="矩形标注 12"/>
          <p:cNvSpPr>
            <a:spLocks noChangeArrowheads="1"/>
          </p:cNvSpPr>
          <p:nvPr/>
        </p:nvSpPr>
        <p:spPr bwMode="auto">
          <a:xfrm>
            <a:off x="7162800" y="1600200"/>
            <a:ext cx="1981200" cy="1143000"/>
          </a:xfrm>
          <a:prstGeom prst="wedgeRectCallout">
            <a:avLst>
              <a:gd name="adj1" fmla="val -69074"/>
              <a:gd name="adj2" fmla="val 361"/>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 drawing?</a:t>
            </a:r>
            <a:endParaRPr lang="zh-CN" altLang="en-US" sz="3200" b="1">
              <a:solidFill>
                <a:srgbClr val="FF0000"/>
              </a:solidFill>
              <a:latin typeface="Times New Roman" pitchFamily="18" charset="0"/>
              <a:cs typeface="Times New Roman" pitchFamily="18" charset="0"/>
            </a:endParaRPr>
          </a:p>
        </p:txBody>
      </p:sp>
      <p:sp>
        <p:nvSpPr>
          <p:cNvPr id="22534" name="矩形标注 13"/>
          <p:cNvSpPr>
            <a:spLocks noChangeArrowheads="1"/>
          </p:cNvSpPr>
          <p:nvPr/>
        </p:nvSpPr>
        <p:spPr bwMode="auto">
          <a:xfrm>
            <a:off x="0" y="3657600"/>
            <a:ext cx="2590800" cy="762000"/>
          </a:xfrm>
          <a:prstGeom prst="wedgeRectCallout">
            <a:avLst>
              <a:gd name="adj1" fmla="val 52468"/>
              <a:gd name="adj2" fmla="val 93833"/>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No, I’m not.</a:t>
            </a:r>
            <a:endParaRPr lang="zh-CN" altLang="en-US" sz="3200" b="1">
              <a:solidFill>
                <a:srgbClr val="FF0000"/>
              </a:solidFill>
              <a:latin typeface="Times New Roman" pitchFamily="18" charset="0"/>
              <a:cs typeface="Times New Roman" pitchFamily="18" charset="0"/>
            </a:endParaRPr>
          </a:p>
        </p:txBody>
      </p:sp>
      <p:sp>
        <p:nvSpPr>
          <p:cNvPr id="22535" name="矩形标注 14"/>
          <p:cNvSpPr>
            <a:spLocks noChangeArrowheads="1"/>
          </p:cNvSpPr>
          <p:nvPr/>
        </p:nvSpPr>
        <p:spPr bwMode="auto">
          <a:xfrm>
            <a:off x="4038600" y="3505200"/>
            <a:ext cx="5029200" cy="533400"/>
          </a:xfrm>
          <a:prstGeom prst="wedgeRectCallout">
            <a:avLst>
              <a:gd name="adj1" fmla="val -32009"/>
              <a:gd name="adj2" fmla="val 180356"/>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 reading a book?</a:t>
            </a:r>
            <a:endParaRPr lang="zh-CN" altLang="en-US" sz="3200" b="1">
              <a:solidFill>
                <a:srgbClr val="FF0000"/>
              </a:solidFill>
              <a:latin typeface="Times New Roman" pitchFamily="18" charset="0"/>
              <a:cs typeface="Times New Roman" pitchFamily="18" charset="0"/>
            </a:endParaRPr>
          </a:p>
        </p:txBody>
      </p:sp>
      <p:sp>
        <p:nvSpPr>
          <p:cNvPr id="22536" name="矩形标注 15"/>
          <p:cNvSpPr>
            <a:spLocks noChangeArrowheads="1"/>
          </p:cNvSpPr>
          <p:nvPr/>
        </p:nvSpPr>
        <p:spPr bwMode="auto">
          <a:xfrm>
            <a:off x="76200" y="4953000"/>
            <a:ext cx="2362200" cy="1143000"/>
          </a:xfrm>
          <a:prstGeom prst="wedgeRectCallout">
            <a:avLst>
              <a:gd name="adj1" fmla="val 70458"/>
              <a:gd name="adj2" fmla="val 1153"/>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Yes, you’re right.</a:t>
            </a:r>
            <a:endParaRPr lang="zh-CN" altLang="en-US" sz="3200" b="1">
              <a:solidFill>
                <a:srgbClr val="FF0000"/>
              </a:solidFill>
              <a:latin typeface="Times New Roman" pitchFamily="18" charset="0"/>
              <a:cs typeface="Times New Roman" pitchFamily="18" charset="0"/>
            </a:endParaRPr>
          </a:p>
        </p:txBody>
      </p:sp>
      <p:sp>
        <p:nvSpPr>
          <p:cNvPr id="22537" name="矩形标注 16"/>
          <p:cNvSpPr>
            <a:spLocks noChangeArrowheads="1"/>
          </p:cNvSpPr>
          <p:nvPr/>
        </p:nvSpPr>
        <p:spPr bwMode="auto">
          <a:xfrm>
            <a:off x="7086600" y="4343400"/>
            <a:ext cx="1676400" cy="1143000"/>
          </a:xfrm>
          <a:prstGeom prst="wedgeRectCallout">
            <a:avLst>
              <a:gd name="adj1" fmla="val -72028"/>
              <a:gd name="adj2" fmla="val 21245"/>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 singing?</a:t>
            </a:r>
            <a:endParaRPr lang="zh-CN" altLang="en-US" sz="3200" b="1">
              <a:solidFill>
                <a:srgbClr val="FF0000"/>
              </a:solidFill>
              <a:latin typeface="Times New Roman" pitchFamily="18" charset="0"/>
              <a:cs typeface="Times New Roman" pitchFamily="18" charset="0"/>
            </a:endParaRPr>
          </a:p>
        </p:txBody>
      </p:sp>
      <p:pic>
        <p:nvPicPr>
          <p:cNvPr id="22538" name="Picture 13" descr="E:\图片库\人物\女孩1手拿铅笔.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5150" y="1752600"/>
            <a:ext cx="1390650" cy="117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9" name="Picture 15" descr="E:\图片库\人物\A0274.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1676400"/>
            <a:ext cx="847725" cy="128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0" name="Picture 16" descr="E:\图片库\人物\3185.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1676400"/>
            <a:ext cx="84455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1" name="Picture 17" descr="E:\图片库\人物\4010.t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43400" y="4724400"/>
            <a:ext cx="10096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2" name="Picture 18" descr="E:\图片库\人物\2494.t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62600" y="4800600"/>
            <a:ext cx="858838"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3" name="Picture 19" descr="E:\图片库\人物\A0256.t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95600" y="4495800"/>
            <a:ext cx="646113"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22538"/>
                                        </p:tgtEl>
                                        <p:attrNameLst>
                                          <p:attrName>style.visibility</p:attrName>
                                        </p:attrNameLst>
                                      </p:cBhvr>
                                      <p:to>
                                        <p:strVal val="visible"/>
                                      </p:to>
                                    </p:set>
                                    <p:anim calcmode="lin" valueType="num">
                                      <p:cBhvr>
                                        <p:cTn id="7" dur="500" fill="hold"/>
                                        <p:tgtEl>
                                          <p:spTgt spid="22538"/>
                                        </p:tgtEl>
                                        <p:attrNameLst>
                                          <p:attrName>ppt_w</p:attrName>
                                        </p:attrNameLst>
                                      </p:cBhvr>
                                      <p:tavLst>
                                        <p:tav tm="0">
                                          <p:val>
                                            <p:fltVal val="0"/>
                                          </p:val>
                                        </p:tav>
                                        <p:tav tm="100000">
                                          <p:val>
                                            <p:strVal val="#ppt_w"/>
                                          </p:val>
                                        </p:tav>
                                      </p:tavLst>
                                    </p:anim>
                                    <p:anim calcmode="lin" valueType="num">
                                      <p:cBhvr>
                                        <p:cTn id="8" dur="500" fill="hold"/>
                                        <p:tgtEl>
                                          <p:spTgt spid="22538"/>
                                        </p:tgtEl>
                                        <p:attrNameLst>
                                          <p:attrName>ppt_h</p:attrName>
                                        </p:attrNameLst>
                                      </p:cBhvr>
                                      <p:tavLst>
                                        <p:tav tm="0">
                                          <p:val>
                                            <p:fltVal val="0"/>
                                          </p:val>
                                        </p:tav>
                                        <p:tav tm="100000">
                                          <p:val>
                                            <p:strVal val="#ppt_h"/>
                                          </p:val>
                                        </p:tav>
                                      </p:tavLst>
                                    </p:anim>
                                    <p:animEffect transition="in" filter="fade">
                                      <p:cBhvr>
                                        <p:cTn id="9" dur="500"/>
                                        <p:tgtEl>
                                          <p:spTgt spid="22538"/>
                                        </p:tgtEl>
                                      </p:cBhvr>
                                    </p:animEffect>
                                  </p:childTnLst>
                                </p:cTn>
                              </p:par>
                              <p:par>
                                <p:cTn id="10" presetID="53" presetClass="entr" presetSubtype="0" fill="hold" nodeType="withEffect">
                                  <p:stCondLst>
                                    <p:cond delay="0"/>
                                  </p:stCondLst>
                                  <p:childTnLst>
                                    <p:set>
                                      <p:cBhvr>
                                        <p:cTn id="11" dur="1" fill="hold">
                                          <p:stCondLst>
                                            <p:cond delay="0"/>
                                          </p:stCondLst>
                                        </p:cTn>
                                        <p:tgtEl>
                                          <p:spTgt spid="22540"/>
                                        </p:tgtEl>
                                        <p:attrNameLst>
                                          <p:attrName>style.visibility</p:attrName>
                                        </p:attrNameLst>
                                      </p:cBhvr>
                                      <p:to>
                                        <p:strVal val="visible"/>
                                      </p:to>
                                    </p:set>
                                    <p:anim calcmode="lin" valueType="num">
                                      <p:cBhvr>
                                        <p:cTn id="12" dur="500" fill="hold"/>
                                        <p:tgtEl>
                                          <p:spTgt spid="22540"/>
                                        </p:tgtEl>
                                        <p:attrNameLst>
                                          <p:attrName>ppt_w</p:attrName>
                                        </p:attrNameLst>
                                      </p:cBhvr>
                                      <p:tavLst>
                                        <p:tav tm="0">
                                          <p:val>
                                            <p:fltVal val="0"/>
                                          </p:val>
                                        </p:tav>
                                        <p:tav tm="100000">
                                          <p:val>
                                            <p:strVal val="#ppt_w"/>
                                          </p:val>
                                        </p:tav>
                                      </p:tavLst>
                                    </p:anim>
                                    <p:anim calcmode="lin" valueType="num">
                                      <p:cBhvr>
                                        <p:cTn id="13" dur="500" fill="hold"/>
                                        <p:tgtEl>
                                          <p:spTgt spid="22540"/>
                                        </p:tgtEl>
                                        <p:attrNameLst>
                                          <p:attrName>ppt_h</p:attrName>
                                        </p:attrNameLst>
                                      </p:cBhvr>
                                      <p:tavLst>
                                        <p:tav tm="0">
                                          <p:val>
                                            <p:fltVal val="0"/>
                                          </p:val>
                                        </p:tav>
                                        <p:tav tm="100000">
                                          <p:val>
                                            <p:strVal val="#ppt_h"/>
                                          </p:val>
                                        </p:tav>
                                      </p:tavLst>
                                    </p:anim>
                                    <p:animEffect transition="in" filter="fade">
                                      <p:cBhvr>
                                        <p:cTn id="14" dur="500"/>
                                        <p:tgtEl>
                                          <p:spTgt spid="22540"/>
                                        </p:tgtEl>
                                      </p:cBhvr>
                                    </p:animEffect>
                                  </p:childTnLst>
                                </p:cTn>
                              </p:par>
                              <p:par>
                                <p:cTn id="15" presetID="53" presetClass="entr" presetSubtype="0" fill="hold" nodeType="withEffect">
                                  <p:stCondLst>
                                    <p:cond delay="0"/>
                                  </p:stCondLst>
                                  <p:childTnLst>
                                    <p:set>
                                      <p:cBhvr>
                                        <p:cTn id="16" dur="1" fill="hold">
                                          <p:stCondLst>
                                            <p:cond delay="0"/>
                                          </p:stCondLst>
                                        </p:cTn>
                                        <p:tgtEl>
                                          <p:spTgt spid="22539"/>
                                        </p:tgtEl>
                                        <p:attrNameLst>
                                          <p:attrName>style.visibility</p:attrName>
                                        </p:attrNameLst>
                                      </p:cBhvr>
                                      <p:to>
                                        <p:strVal val="visible"/>
                                      </p:to>
                                    </p:set>
                                    <p:anim calcmode="lin" valueType="num">
                                      <p:cBhvr>
                                        <p:cTn id="17" dur="500" fill="hold"/>
                                        <p:tgtEl>
                                          <p:spTgt spid="22539"/>
                                        </p:tgtEl>
                                        <p:attrNameLst>
                                          <p:attrName>ppt_w</p:attrName>
                                        </p:attrNameLst>
                                      </p:cBhvr>
                                      <p:tavLst>
                                        <p:tav tm="0">
                                          <p:val>
                                            <p:fltVal val="0"/>
                                          </p:val>
                                        </p:tav>
                                        <p:tav tm="100000">
                                          <p:val>
                                            <p:strVal val="#ppt_w"/>
                                          </p:val>
                                        </p:tav>
                                      </p:tavLst>
                                    </p:anim>
                                    <p:anim calcmode="lin" valueType="num">
                                      <p:cBhvr>
                                        <p:cTn id="18" dur="500" fill="hold"/>
                                        <p:tgtEl>
                                          <p:spTgt spid="22539"/>
                                        </p:tgtEl>
                                        <p:attrNameLst>
                                          <p:attrName>ppt_h</p:attrName>
                                        </p:attrNameLst>
                                      </p:cBhvr>
                                      <p:tavLst>
                                        <p:tav tm="0">
                                          <p:val>
                                            <p:fltVal val="0"/>
                                          </p:val>
                                        </p:tav>
                                        <p:tav tm="100000">
                                          <p:val>
                                            <p:strVal val="#ppt_h"/>
                                          </p:val>
                                        </p:tav>
                                      </p:tavLst>
                                    </p:anim>
                                    <p:animEffect transition="in" filter="fade">
                                      <p:cBhvr>
                                        <p:cTn id="19" dur="500"/>
                                        <p:tgtEl>
                                          <p:spTgt spid="2253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22531"/>
                                        </p:tgtEl>
                                        <p:attrNameLst>
                                          <p:attrName>style.visibility</p:attrName>
                                        </p:attrNameLst>
                                      </p:cBhvr>
                                      <p:to>
                                        <p:strVal val="visible"/>
                                      </p:to>
                                    </p:set>
                                    <p:anim calcmode="lin" valueType="num">
                                      <p:cBhvr additive="base">
                                        <p:cTn id="24" dur="500" fill="hold"/>
                                        <p:tgtEl>
                                          <p:spTgt spid="22531"/>
                                        </p:tgtEl>
                                        <p:attrNameLst>
                                          <p:attrName>ppt_x</p:attrName>
                                        </p:attrNameLst>
                                      </p:cBhvr>
                                      <p:tavLst>
                                        <p:tav tm="0">
                                          <p:val>
                                            <p:strVal val="1+#ppt_w/2"/>
                                          </p:val>
                                        </p:tav>
                                        <p:tav tm="100000">
                                          <p:val>
                                            <p:strVal val="#ppt_x"/>
                                          </p:val>
                                        </p:tav>
                                      </p:tavLst>
                                    </p:anim>
                                    <p:anim calcmode="lin" valueType="num">
                                      <p:cBhvr additive="base">
                                        <p:cTn id="25" dur="500" fill="hold"/>
                                        <p:tgtEl>
                                          <p:spTgt spid="22531"/>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30" presetClass="entr" presetSubtype="0" fill="hold" grpId="0" nodeType="clickEffect">
                                  <p:stCondLst>
                                    <p:cond delay="0"/>
                                  </p:stCondLst>
                                  <p:childTnLst>
                                    <p:set>
                                      <p:cBhvr>
                                        <p:cTn id="29" dur="1" fill="hold">
                                          <p:stCondLst>
                                            <p:cond delay="0"/>
                                          </p:stCondLst>
                                        </p:cTn>
                                        <p:tgtEl>
                                          <p:spTgt spid="22530"/>
                                        </p:tgtEl>
                                        <p:attrNameLst>
                                          <p:attrName>style.visibility</p:attrName>
                                        </p:attrNameLst>
                                      </p:cBhvr>
                                      <p:to>
                                        <p:strVal val="visible"/>
                                      </p:to>
                                    </p:set>
                                    <p:animEffect transition="in" filter="fade">
                                      <p:cBhvr>
                                        <p:cTn id="30" dur="800" decel="100000"/>
                                        <p:tgtEl>
                                          <p:spTgt spid="22530"/>
                                        </p:tgtEl>
                                      </p:cBhvr>
                                    </p:animEffect>
                                    <p:anim calcmode="lin" valueType="num">
                                      <p:cBhvr>
                                        <p:cTn id="31" dur="800" decel="100000" fill="hold"/>
                                        <p:tgtEl>
                                          <p:spTgt spid="22530"/>
                                        </p:tgtEl>
                                        <p:attrNameLst>
                                          <p:attrName>style.rotation</p:attrName>
                                        </p:attrNameLst>
                                      </p:cBhvr>
                                      <p:tavLst>
                                        <p:tav tm="0">
                                          <p:val>
                                            <p:fltVal val="-90"/>
                                          </p:val>
                                        </p:tav>
                                        <p:tav tm="100000">
                                          <p:val>
                                            <p:fltVal val="0"/>
                                          </p:val>
                                        </p:tav>
                                      </p:tavLst>
                                    </p:anim>
                                    <p:anim calcmode="lin" valueType="num">
                                      <p:cBhvr>
                                        <p:cTn id="32" dur="800" decel="100000" fill="hold"/>
                                        <p:tgtEl>
                                          <p:spTgt spid="22530"/>
                                        </p:tgtEl>
                                        <p:attrNameLst>
                                          <p:attrName>ppt_x</p:attrName>
                                        </p:attrNameLst>
                                      </p:cBhvr>
                                      <p:tavLst>
                                        <p:tav tm="0">
                                          <p:val>
                                            <p:strVal val="#ppt_x+0.4"/>
                                          </p:val>
                                        </p:tav>
                                        <p:tav tm="100000">
                                          <p:val>
                                            <p:strVal val="#ppt_x-0.05"/>
                                          </p:val>
                                        </p:tav>
                                      </p:tavLst>
                                    </p:anim>
                                    <p:anim calcmode="lin" valueType="num">
                                      <p:cBhvr>
                                        <p:cTn id="33" dur="800" decel="100000" fill="hold"/>
                                        <p:tgtEl>
                                          <p:spTgt spid="22530"/>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22530"/>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22530"/>
                                        </p:tgtEl>
                                        <p:attrNameLst>
                                          <p:attrName>ppt_y</p:attrName>
                                        </p:attrNameLst>
                                      </p:cBhvr>
                                      <p:tavLst>
                                        <p:tav tm="0">
                                          <p:val>
                                            <p:strVal val="#ppt_y+0.1"/>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49" presetClass="entr" presetSubtype="0" decel="100000" fill="hold" grpId="0" nodeType="clickEffect">
                                  <p:stCondLst>
                                    <p:cond delay="0"/>
                                  </p:stCondLst>
                                  <p:childTnLst>
                                    <p:set>
                                      <p:cBhvr>
                                        <p:cTn id="39" dur="1" fill="hold">
                                          <p:stCondLst>
                                            <p:cond delay="0"/>
                                          </p:stCondLst>
                                        </p:cTn>
                                        <p:tgtEl>
                                          <p:spTgt spid="22533"/>
                                        </p:tgtEl>
                                        <p:attrNameLst>
                                          <p:attrName>style.visibility</p:attrName>
                                        </p:attrNameLst>
                                      </p:cBhvr>
                                      <p:to>
                                        <p:strVal val="visible"/>
                                      </p:to>
                                    </p:set>
                                    <p:anim calcmode="lin" valueType="num">
                                      <p:cBhvr>
                                        <p:cTn id="40" dur="500" fill="hold"/>
                                        <p:tgtEl>
                                          <p:spTgt spid="22533"/>
                                        </p:tgtEl>
                                        <p:attrNameLst>
                                          <p:attrName>ppt_w</p:attrName>
                                        </p:attrNameLst>
                                      </p:cBhvr>
                                      <p:tavLst>
                                        <p:tav tm="0">
                                          <p:val>
                                            <p:fltVal val="0"/>
                                          </p:val>
                                        </p:tav>
                                        <p:tav tm="100000">
                                          <p:val>
                                            <p:strVal val="#ppt_w"/>
                                          </p:val>
                                        </p:tav>
                                      </p:tavLst>
                                    </p:anim>
                                    <p:anim calcmode="lin" valueType="num">
                                      <p:cBhvr>
                                        <p:cTn id="41" dur="500" fill="hold"/>
                                        <p:tgtEl>
                                          <p:spTgt spid="22533"/>
                                        </p:tgtEl>
                                        <p:attrNameLst>
                                          <p:attrName>ppt_h</p:attrName>
                                        </p:attrNameLst>
                                      </p:cBhvr>
                                      <p:tavLst>
                                        <p:tav tm="0">
                                          <p:val>
                                            <p:fltVal val="0"/>
                                          </p:val>
                                        </p:tav>
                                        <p:tav tm="100000">
                                          <p:val>
                                            <p:strVal val="#ppt_h"/>
                                          </p:val>
                                        </p:tav>
                                      </p:tavLst>
                                    </p:anim>
                                    <p:anim calcmode="lin" valueType="num">
                                      <p:cBhvr>
                                        <p:cTn id="42" dur="500" fill="hold"/>
                                        <p:tgtEl>
                                          <p:spTgt spid="22533"/>
                                        </p:tgtEl>
                                        <p:attrNameLst>
                                          <p:attrName>style.rotation</p:attrName>
                                        </p:attrNameLst>
                                      </p:cBhvr>
                                      <p:tavLst>
                                        <p:tav tm="0">
                                          <p:val>
                                            <p:fltVal val="360"/>
                                          </p:val>
                                        </p:tav>
                                        <p:tav tm="100000">
                                          <p:val>
                                            <p:fltVal val="0"/>
                                          </p:val>
                                        </p:tav>
                                      </p:tavLst>
                                    </p:anim>
                                    <p:animEffect transition="in" filter="fade">
                                      <p:cBhvr>
                                        <p:cTn id="43" dur="500"/>
                                        <p:tgtEl>
                                          <p:spTgt spid="22533"/>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22532"/>
                                        </p:tgtEl>
                                        <p:attrNameLst>
                                          <p:attrName>style.visibility</p:attrName>
                                        </p:attrNameLst>
                                      </p:cBhvr>
                                      <p:to>
                                        <p:strVal val="visible"/>
                                      </p:to>
                                    </p:set>
                                    <p:anim calcmode="lin" valueType="num">
                                      <p:cBhvr additive="base">
                                        <p:cTn id="48" dur="500" fill="hold"/>
                                        <p:tgtEl>
                                          <p:spTgt spid="22532"/>
                                        </p:tgtEl>
                                        <p:attrNameLst>
                                          <p:attrName>ppt_x</p:attrName>
                                        </p:attrNameLst>
                                      </p:cBhvr>
                                      <p:tavLst>
                                        <p:tav tm="0">
                                          <p:val>
                                            <p:strVal val="0-#ppt_w/2"/>
                                          </p:val>
                                        </p:tav>
                                        <p:tav tm="100000">
                                          <p:val>
                                            <p:strVal val="#ppt_x"/>
                                          </p:val>
                                        </p:tav>
                                      </p:tavLst>
                                    </p:anim>
                                    <p:anim calcmode="lin" valueType="num">
                                      <p:cBhvr additive="base">
                                        <p:cTn id="49" dur="500" fill="hold"/>
                                        <p:tgtEl>
                                          <p:spTgt spid="22532"/>
                                        </p:tgtEl>
                                        <p:attrNameLst>
                                          <p:attrName>ppt_y</p:attrName>
                                        </p:attrNameLst>
                                      </p:cBhvr>
                                      <p:tavLst>
                                        <p:tav tm="0">
                                          <p:val>
                                            <p:strVal val="#ppt_y"/>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53" presetClass="entr" presetSubtype="0" fill="hold" nodeType="clickEffect">
                                  <p:stCondLst>
                                    <p:cond delay="0"/>
                                  </p:stCondLst>
                                  <p:childTnLst>
                                    <p:set>
                                      <p:cBhvr>
                                        <p:cTn id="53" dur="1" fill="hold">
                                          <p:stCondLst>
                                            <p:cond delay="0"/>
                                          </p:stCondLst>
                                        </p:cTn>
                                        <p:tgtEl>
                                          <p:spTgt spid="22543"/>
                                        </p:tgtEl>
                                        <p:attrNameLst>
                                          <p:attrName>style.visibility</p:attrName>
                                        </p:attrNameLst>
                                      </p:cBhvr>
                                      <p:to>
                                        <p:strVal val="visible"/>
                                      </p:to>
                                    </p:set>
                                    <p:anim calcmode="lin" valueType="num">
                                      <p:cBhvr>
                                        <p:cTn id="54" dur="500" fill="hold"/>
                                        <p:tgtEl>
                                          <p:spTgt spid="22543"/>
                                        </p:tgtEl>
                                        <p:attrNameLst>
                                          <p:attrName>ppt_w</p:attrName>
                                        </p:attrNameLst>
                                      </p:cBhvr>
                                      <p:tavLst>
                                        <p:tav tm="0">
                                          <p:val>
                                            <p:fltVal val="0"/>
                                          </p:val>
                                        </p:tav>
                                        <p:tav tm="100000">
                                          <p:val>
                                            <p:strVal val="#ppt_w"/>
                                          </p:val>
                                        </p:tav>
                                      </p:tavLst>
                                    </p:anim>
                                    <p:anim calcmode="lin" valueType="num">
                                      <p:cBhvr>
                                        <p:cTn id="55" dur="500" fill="hold"/>
                                        <p:tgtEl>
                                          <p:spTgt spid="22543"/>
                                        </p:tgtEl>
                                        <p:attrNameLst>
                                          <p:attrName>ppt_h</p:attrName>
                                        </p:attrNameLst>
                                      </p:cBhvr>
                                      <p:tavLst>
                                        <p:tav tm="0">
                                          <p:val>
                                            <p:fltVal val="0"/>
                                          </p:val>
                                        </p:tav>
                                        <p:tav tm="100000">
                                          <p:val>
                                            <p:strVal val="#ppt_h"/>
                                          </p:val>
                                        </p:tav>
                                      </p:tavLst>
                                    </p:anim>
                                    <p:animEffect transition="in" filter="fade">
                                      <p:cBhvr>
                                        <p:cTn id="56" dur="500"/>
                                        <p:tgtEl>
                                          <p:spTgt spid="22543"/>
                                        </p:tgtEl>
                                      </p:cBhvr>
                                    </p:animEffect>
                                  </p:childTnLst>
                                </p:cTn>
                              </p:par>
                              <p:par>
                                <p:cTn id="57" presetID="53" presetClass="entr" presetSubtype="0" fill="hold" nodeType="withEffect">
                                  <p:stCondLst>
                                    <p:cond delay="0"/>
                                  </p:stCondLst>
                                  <p:childTnLst>
                                    <p:set>
                                      <p:cBhvr>
                                        <p:cTn id="58" dur="1" fill="hold">
                                          <p:stCondLst>
                                            <p:cond delay="0"/>
                                          </p:stCondLst>
                                        </p:cTn>
                                        <p:tgtEl>
                                          <p:spTgt spid="22541"/>
                                        </p:tgtEl>
                                        <p:attrNameLst>
                                          <p:attrName>style.visibility</p:attrName>
                                        </p:attrNameLst>
                                      </p:cBhvr>
                                      <p:to>
                                        <p:strVal val="visible"/>
                                      </p:to>
                                    </p:set>
                                    <p:anim calcmode="lin" valueType="num">
                                      <p:cBhvr>
                                        <p:cTn id="59" dur="500" fill="hold"/>
                                        <p:tgtEl>
                                          <p:spTgt spid="22541"/>
                                        </p:tgtEl>
                                        <p:attrNameLst>
                                          <p:attrName>ppt_w</p:attrName>
                                        </p:attrNameLst>
                                      </p:cBhvr>
                                      <p:tavLst>
                                        <p:tav tm="0">
                                          <p:val>
                                            <p:fltVal val="0"/>
                                          </p:val>
                                        </p:tav>
                                        <p:tav tm="100000">
                                          <p:val>
                                            <p:strVal val="#ppt_w"/>
                                          </p:val>
                                        </p:tav>
                                      </p:tavLst>
                                    </p:anim>
                                    <p:anim calcmode="lin" valueType="num">
                                      <p:cBhvr>
                                        <p:cTn id="60" dur="500" fill="hold"/>
                                        <p:tgtEl>
                                          <p:spTgt spid="22541"/>
                                        </p:tgtEl>
                                        <p:attrNameLst>
                                          <p:attrName>ppt_h</p:attrName>
                                        </p:attrNameLst>
                                      </p:cBhvr>
                                      <p:tavLst>
                                        <p:tav tm="0">
                                          <p:val>
                                            <p:fltVal val="0"/>
                                          </p:val>
                                        </p:tav>
                                        <p:tav tm="100000">
                                          <p:val>
                                            <p:strVal val="#ppt_h"/>
                                          </p:val>
                                        </p:tav>
                                      </p:tavLst>
                                    </p:anim>
                                    <p:animEffect transition="in" filter="fade">
                                      <p:cBhvr>
                                        <p:cTn id="61" dur="500"/>
                                        <p:tgtEl>
                                          <p:spTgt spid="22541"/>
                                        </p:tgtEl>
                                      </p:cBhvr>
                                    </p:animEffect>
                                  </p:childTnLst>
                                </p:cTn>
                              </p:par>
                              <p:par>
                                <p:cTn id="62" presetID="53" presetClass="entr" presetSubtype="0" fill="hold" nodeType="withEffect">
                                  <p:stCondLst>
                                    <p:cond delay="0"/>
                                  </p:stCondLst>
                                  <p:childTnLst>
                                    <p:set>
                                      <p:cBhvr>
                                        <p:cTn id="63" dur="1" fill="hold">
                                          <p:stCondLst>
                                            <p:cond delay="0"/>
                                          </p:stCondLst>
                                        </p:cTn>
                                        <p:tgtEl>
                                          <p:spTgt spid="22542"/>
                                        </p:tgtEl>
                                        <p:attrNameLst>
                                          <p:attrName>style.visibility</p:attrName>
                                        </p:attrNameLst>
                                      </p:cBhvr>
                                      <p:to>
                                        <p:strVal val="visible"/>
                                      </p:to>
                                    </p:set>
                                    <p:anim calcmode="lin" valueType="num">
                                      <p:cBhvr>
                                        <p:cTn id="64" dur="500" fill="hold"/>
                                        <p:tgtEl>
                                          <p:spTgt spid="22542"/>
                                        </p:tgtEl>
                                        <p:attrNameLst>
                                          <p:attrName>ppt_w</p:attrName>
                                        </p:attrNameLst>
                                      </p:cBhvr>
                                      <p:tavLst>
                                        <p:tav tm="0">
                                          <p:val>
                                            <p:fltVal val="0"/>
                                          </p:val>
                                        </p:tav>
                                        <p:tav tm="100000">
                                          <p:val>
                                            <p:strVal val="#ppt_w"/>
                                          </p:val>
                                        </p:tav>
                                      </p:tavLst>
                                    </p:anim>
                                    <p:anim calcmode="lin" valueType="num">
                                      <p:cBhvr>
                                        <p:cTn id="65" dur="500" fill="hold"/>
                                        <p:tgtEl>
                                          <p:spTgt spid="22542"/>
                                        </p:tgtEl>
                                        <p:attrNameLst>
                                          <p:attrName>ppt_h</p:attrName>
                                        </p:attrNameLst>
                                      </p:cBhvr>
                                      <p:tavLst>
                                        <p:tav tm="0">
                                          <p:val>
                                            <p:fltVal val="0"/>
                                          </p:val>
                                        </p:tav>
                                        <p:tav tm="100000">
                                          <p:val>
                                            <p:strVal val="#ppt_h"/>
                                          </p:val>
                                        </p:tav>
                                      </p:tavLst>
                                    </p:anim>
                                    <p:animEffect transition="in" filter="fade">
                                      <p:cBhvr>
                                        <p:cTn id="66" dur="500"/>
                                        <p:tgtEl>
                                          <p:spTgt spid="22542"/>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 presetClass="entr" presetSubtype="2" fill="hold" grpId="0" nodeType="clickEffect">
                                  <p:stCondLst>
                                    <p:cond delay="0"/>
                                  </p:stCondLst>
                                  <p:childTnLst>
                                    <p:set>
                                      <p:cBhvr>
                                        <p:cTn id="70" dur="1" fill="hold">
                                          <p:stCondLst>
                                            <p:cond delay="0"/>
                                          </p:stCondLst>
                                        </p:cTn>
                                        <p:tgtEl>
                                          <p:spTgt spid="22535"/>
                                        </p:tgtEl>
                                        <p:attrNameLst>
                                          <p:attrName>style.visibility</p:attrName>
                                        </p:attrNameLst>
                                      </p:cBhvr>
                                      <p:to>
                                        <p:strVal val="visible"/>
                                      </p:to>
                                    </p:set>
                                    <p:anim calcmode="lin" valueType="num">
                                      <p:cBhvr additive="base">
                                        <p:cTn id="71" dur="500" fill="hold"/>
                                        <p:tgtEl>
                                          <p:spTgt spid="22535"/>
                                        </p:tgtEl>
                                        <p:attrNameLst>
                                          <p:attrName>ppt_x</p:attrName>
                                        </p:attrNameLst>
                                      </p:cBhvr>
                                      <p:tavLst>
                                        <p:tav tm="0">
                                          <p:val>
                                            <p:strVal val="1+#ppt_w/2"/>
                                          </p:val>
                                        </p:tav>
                                        <p:tav tm="100000">
                                          <p:val>
                                            <p:strVal val="#ppt_x"/>
                                          </p:val>
                                        </p:tav>
                                      </p:tavLst>
                                    </p:anim>
                                    <p:anim calcmode="lin" valueType="num">
                                      <p:cBhvr additive="base">
                                        <p:cTn id="72" dur="500" fill="hold"/>
                                        <p:tgtEl>
                                          <p:spTgt spid="22535"/>
                                        </p:tgtEl>
                                        <p:attrNameLst>
                                          <p:attrName>ppt_y</p:attrName>
                                        </p:attrNameLst>
                                      </p:cBhvr>
                                      <p:tavLst>
                                        <p:tav tm="0">
                                          <p:val>
                                            <p:strVal val="#ppt_y"/>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49" presetClass="entr" presetSubtype="0" decel="100000" fill="hold" nodeType="clickEffect">
                                  <p:stCondLst>
                                    <p:cond delay="0"/>
                                  </p:stCondLst>
                                  <p:childTnLst>
                                    <p:set>
                                      <p:cBhvr>
                                        <p:cTn id="76" dur="1" fill="hold">
                                          <p:stCondLst>
                                            <p:cond delay="0"/>
                                          </p:stCondLst>
                                        </p:cTn>
                                        <p:tgtEl>
                                          <p:spTgt spid="22534"/>
                                        </p:tgtEl>
                                        <p:attrNameLst>
                                          <p:attrName>style.visibility</p:attrName>
                                        </p:attrNameLst>
                                      </p:cBhvr>
                                      <p:to>
                                        <p:strVal val="visible"/>
                                      </p:to>
                                    </p:set>
                                    <p:anim calcmode="lin" valueType="num">
                                      <p:cBhvr>
                                        <p:cTn id="77" dur="500" fill="hold"/>
                                        <p:tgtEl>
                                          <p:spTgt spid="22534"/>
                                        </p:tgtEl>
                                        <p:attrNameLst>
                                          <p:attrName>ppt_w</p:attrName>
                                        </p:attrNameLst>
                                      </p:cBhvr>
                                      <p:tavLst>
                                        <p:tav tm="0">
                                          <p:val>
                                            <p:fltVal val="0"/>
                                          </p:val>
                                        </p:tav>
                                        <p:tav tm="100000">
                                          <p:val>
                                            <p:strVal val="#ppt_w"/>
                                          </p:val>
                                        </p:tav>
                                      </p:tavLst>
                                    </p:anim>
                                    <p:anim calcmode="lin" valueType="num">
                                      <p:cBhvr>
                                        <p:cTn id="78" dur="500" fill="hold"/>
                                        <p:tgtEl>
                                          <p:spTgt spid="22534"/>
                                        </p:tgtEl>
                                        <p:attrNameLst>
                                          <p:attrName>ppt_h</p:attrName>
                                        </p:attrNameLst>
                                      </p:cBhvr>
                                      <p:tavLst>
                                        <p:tav tm="0">
                                          <p:val>
                                            <p:fltVal val="0"/>
                                          </p:val>
                                        </p:tav>
                                        <p:tav tm="100000">
                                          <p:val>
                                            <p:strVal val="#ppt_h"/>
                                          </p:val>
                                        </p:tav>
                                      </p:tavLst>
                                    </p:anim>
                                    <p:anim calcmode="lin" valueType="num">
                                      <p:cBhvr>
                                        <p:cTn id="79" dur="500" fill="hold"/>
                                        <p:tgtEl>
                                          <p:spTgt spid="22534"/>
                                        </p:tgtEl>
                                        <p:attrNameLst>
                                          <p:attrName>style.rotation</p:attrName>
                                        </p:attrNameLst>
                                      </p:cBhvr>
                                      <p:tavLst>
                                        <p:tav tm="0">
                                          <p:val>
                                            <p:fltVal val="360"/>
                                          </p:val>
                                        </p:tav>
                                        <p:tav tm="100000">
                                          <p:val>
                                            <p:fltVal val="0"/>
                                          </p:val>
                                        </p:tav>
                                      </p:tavLst>
                                    </p:anim>
                                    <p:animEffect transition="in" filter="fade">
                                      <p:cBhvr>
                                        <p:cTn id="80" dur="500"/>
                                        <p:tgtEl>
                                          <p:spTgt spid="22534"/>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2" presetClass="entr" presetSubtype="1" fill="hold" grpId="0" nodeType="clickEffect">
                                  <p:stCondLst>
                                    <p:cond delay="0"/>
                                  </p:stCondLst>
                                  <p:childTnLst>
                                    <p:set>
                                      <p:cBhvr>
                                        <p:cTn id="84" dur="1" fill="hold">
                                          <p:stCondLst>
                                            <p:cond delay="0"/>
                                          </p:stCondLst>
                                        </p:cTn>
                                        <p:tgtEl>
                                          <p:spTgt spid="22537"/>
                                        </p:tgtEl>
                                        <p:attrNameLst>
                                          <p:attrName>style.visibility</p:attrName>
                                        </p:attrNameLst>
                                      </p:cBhvr>
                                      <p:to>
                                        <p:strVal val="visible"/>
                                      </p:to>
                                    </p:set>
                                    <p:anim calcmode="lin" valueType="num">
                                      <p:cBhvr additive="base">
                                        <p:cTn id="85" dur="500" fill="hold"/>
                                        <p:tgtEl>
                                          <p:spTgt spid="22537"/>
                                        </p:tgtEl>
                                        <p:attrNameLst>
                                          <p:attrName>ppt_x</p:attrName>
                                        </p:attrNameLst>
                                      </p:cBhvr>
                                      <p:tavLst>
                                        <p:tav tm="0">
                                          <p:val>
                                            <p:strVal val="#ppt_x"/>
                                          </p:val>
                                        </p:tav>
                                        <p:tav tm="100000">
                                          <p:val>
                                            <p:strVal val="#ppt_x"/>
                                          </p:val>
                                        </p:tav>
                                      </p:tavLst>
                                    </p:anim>
                                    <p:anim calcmode="lin" valueType="num">
                                      <p:cBhvr additive="base">
                                        <p:cTn id="86" dur="500" fill="hold"/>
                                        <p:tgtEl>
                                          <p:spTgt spid="22537"/>
                                        </p:tgtEl>
                                        <p:attrNameLst>
                                          <p:attrName>ppt_y</p:attrName>
                                        </p:attrNameLst>
                                      </p:cBhvr>
                                      <p:tavLst>
                                        <p:tav tm="0">
                                          <p:val>
                                            <p:strVal val="0-#ppt_h/2"/>
                                          </p:val>
                                        </p:tav>
                                        <p:tav tm="100000">
                                          <p:val>
                                            <p:strVal val="#ppt_y"/>
                                          </p:val>
                                        </p:tav>
                                      </p:tavLst>
                                    </p:anim>
                                  </p:childTnLst>
                                </p:cTn>
                              </p:par>
                            </p:childTnLst>
                          </p:cTn>
                        </p:par>
                      </p:childTnLst>
                    </p:cTn>
                  </p:par>
                  <p:par>
                    <p:cTn id="87" fill="hold" nodeType="clickPar">
                      <p:stCondLst>
                        <p:cond delay="indefinite"/>
                      </p:stCondLst>
                      <p:childTnLst>
                        <p:par>
                          <p:cTn id="88" fill="hold" nodeType="withGroup">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22536"/>
                                        </p:tgtEl>
                                        <p:attrNameLst>
                                          <p:attrName>style.visibility</p:attrName>
                                        </p:attrNameLst>
                                      </p:cBhvr>
                                      <p:to>
                                        <p:strVal val="visible"/>
                                      </p:to>
                                    </p:set>
                                    <p:anim calcmode="lin" valueType="num">
                                      <p:cBhvr additive="base">
                                        <p:cTn id="91" dur="500" fill="hold"/>
                                        <p:tgtEl>
                                          <p:spTgt spid="22536"/>
                                        </p:tgtEl>
                                        <p:attrNameLst>
                                          <p:attrName>ppt_x</p:attrName>
                                        </p:attrNameLst>
                                      </p:cBhvr>
                                      <p:tavLst>
                                        <p:tav tm="0">
                                          <p:val>
                                            <p:strVal val="#ppt_x"/>
                                          </p:val>
                                        </p:tav>
                                        <p:tav tm="100000">
                                          <p:val>
                                            <p:strVal val="#ppt_x"/>
                                          </p:val>
                                        </p:tav>
                                      </p:tavLst>
                                    </p:anim>
                                    <p:anim calcmode="lin" valueType="num">
                                      <p:cBhvr additive="base">
                                        <p:cTn id="92" dur="500" fill="hold"/>
                                        <p:tgtEl>
                                          <p:spTgt spid="225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autoUpdateAnimBg="0"/>
      <p:bldP spid="22531" grpId="0" animBg="1" autoUpdateAnimBg="0"/>
      <p:bldP spid="22532" grpId="0" animBg="1" autoUpdateAnimBg="0"/>
      <p:bldP spid="22533" grpId="0" animBg="1" autoUpdateAnimBg="0"/>
      <p:bldP spid="22535" grpId="0" animBg="1" autoUpdateAnimBg="0"/>
      <p:bldP spid="22536" grpId="0" animBg="1" autoUpdateAnimBg="0"/>
      <p:bldP spid="22537" grpId="0" animBg="1"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3554" name="Picture 17" descr="E:\图片库\人物\2432.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4876800"/>
            <a:ext cx="1401763"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矩形标注 9"/>
          <p:cNvSpPr>
            <a:spLocks noChangeArrowheads="1"/>
          </p:cNvSpPr>
          <p:nvPr/>
        </p:nvSpPr>
        <p:spPr bwMode="auto">
          <a:xfrm>
            <a:off x="228600" y="381000"/>
            <a:ext cx="1066800" cy="762000"/>
          </a:xfrm>
          <a:prstGeom prst="wedgeRectCallout">
            <a:avLst>
              <a:gd name="adj1" fmla="val 56847"/>
              <a:gd name="adj2" fmla="val 117583"/>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t>
            </a:r>
            <a:endParaRPr lang="zh-CN" altLang="en-US" sz="3200" b="1">
              <a:solidFill>
                <a:srgbClr val="FF0000"/>
              </a:solidFill>
              <a:latin typeface="Times New Roman" pitchFamily="18" charset="0"/>
              <a:cs typeface="Times New Roman" pitchFamily="18" charset="0"/>
            </a:endParaRPr>
          </a:p>
        </p:txBody>
      </p:sp>
      <p:sp>
        <p:nvSpPr>
          <p:cNvPr id="23556" name="矩形标注 10"/>
          <p:cNvSpPr>
            <a:spLocks noChangeArrowheads="1"/>
          </p:cNvSpPr>
          <p:nvPr/>
        </p:nvSpPr>
        <p:spPr bwMode="auto">
          <a:xfrm>
            <a:off x="4114800" y="228600"/>
            <a:ext cx="2590800" cy="685800"/>
          </a:xfrm>
          <a:prstGeom prst="wedgeRectCallout">
            <a:avLst>
              <a:gd name="adj1" fmla="val -25176"/>
              <a:gd name="adj2" fmla="val 103282"/>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a:t>
            </a:r>
            <a:endParaRPr lang="zh-CN" altLang="en-US" sz="3200" b="1">
              <a:solidFill>
                <a:srgbClr val="FF0000"/>
              </a:solidFill>
              <a:latin typeface="Times New Roman" pitchFamily="18" charset="0"/>
              <a:cs typeface="Times New Roman" pitchFamily="18" charset="0"/>
            </a:endParaRPr>
          </a:p>
        </p:txBody>
      </p:sp>
      <p:sp>
        <p:nvSpPr>
          <p:cNvPr id="23557" name="矩形标注 11"/>
          <p:cNvSpPr>
            <a:spLocks noChangeArrowheads="1"/>
          </p:cNvSpPr>
          <p:nvPr/>
        </p:nvSpPr>
        <p:spPr bwMode="auto">
          <a:xfrm>
            <a:off x="304800" y="1981200"/>
            <a:ext cx="685800" cy="609600"/>
          </a:xfrm>
          <a:prstGeom prst="wedgeRectCallout">
            <a:avLst>
              <a:gd name="adj1" fmla="val 123088"/>
              <a:gd name="adj2" fmla="val -36829"/>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t>
            </a:r>
            <a:endParaRPr lang="zh-CN" altLang="en-US" sz="3200" b="1">
              <a:solidFill>
                <a:srgbClr val="FF0000"/>
              </a:solidFill>
              <a:latin typeface="Times New Roman" pitchFamily="18" charset="0"/>
              <a:cs typeface="Times New Roman" pitchFamily="18" charset="0"/>
            </a:endParaRPr>
          </a:p>
        </p:txBody>
      </p:sp>
      <p:sp>
        <p:nvSpPr>
          <p:cNvPr id="23558" name="矩形标注 12"/>
          <p:cNvSpPr>
            <a:spLocks noChangeArrowheads="1"/>
          </p:cNvSpPr>
          <p:nvPr/>
        </p:nvSpPr>
        <p:spPr bwMode="auto">
          <a:xfrm>
            <a:off x="6705600" y="1295400"/>
            <a:ext cx="2438400" cy="838200"/>
          </a:xfrm>
          <a:prstGeom prst="wedgeRectCallout">
            <a:avLst>
              <a:gd name="adj1" fmla="val -67032"/>
              <a:gd name="adj2" fmla="val 23634"/>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a:t>
            </a:r>
            <a:endParaRPr lang="zh-CN" altLang="en-US" sz="3200" b="1">
              <a:solidFill>
                <a:srgbClr val="FF0000"/>
              </a:solidFill>
              <a:latin typeface="Times New Roman" pitchFamily="18" charset="0"/>
              <a:cs typeface="Times New Roman" pitchFamily="18" charset="0"/>
            </a:endParaRPr>
          </a:p>
        </p:txBody>
      </p:sp>
      <p:sp>
        <p:nvSpPr>
          <p:cNvPr id="23559" name="矩形标注 13"/>
          <p:cNvSpPr>
            <a:spLocks noChangeArrowheads="1"/>
          </p:cNvSpPr>
          <p:nvPr/>
        </p:nvSpPr>
        <p:spPr bwMode="auto">
          <a:xfrm>
            <a:off x="6934200" y="3429000"/>
            <a:ext cx="990600" cy="685800"/>
          </a:xfrm>
          <a:prstGeom prst="wedgeRectCallout">
            <a:avLst>
              <a:gd name="adj1" fmla="val -33491"/>
              <a:gd name="adj2" fmla="val 78139"/>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t>
            </a:r>
            <a:endParaRPr lang="zh-CN" altLang="en-US" sz="3200" b="1">
              <a:solidFill>
                <a:srgbClr val="FF0000"/>
              </a:solidFill>
              <a:latin typeface="Times New Roman" pitchFamily="18" charset="0"/>
              <a:cs typeface="Times New Roman" pitchFamily="18" charset="0"/>
            </a:endParaRPr>
          </a:p>
        </p:txBody>
      </p:sp>
      <p:sp>
        <p:nvSpPr>
          <p:cNvPr id="23560" name="矩形标注 14"/>
          <p:cNvSpPr>
            <a:spLocks noChangeArrowheads="1"/>
          </p:cNvSpPr>
          <p:nvPr/>
        </p:nvSpPr>
        <p:spPr bwMode="auto">
          <a:xfrm>
            <a:off x="2209800" y="3657600"/>
            <a:ext cx="2362200" cy="762000"/>
          </a:xfrm>
          <a:prstGeom prst="wedgeRectCallout">
            <a:avLst>
              <a:gd name="adj1" fmla="val 26278"/>
              <a:gd name="adj2" fmla="val 93315"/>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a:t>
            </a:r>
            <a:endParaRPr lang="zh-CN" altLang="en-US" sz="3200" b="1">
              <a:solidFill>
                <a:srgbClr val="FF0000"/>
              </a:solidFill>
              <a:latin typeface="Times New Roman" pitchFamily="18" charset="0"/>
              <a:cs typeface="Times New Roman" pitchFamily="18" charset="0"/>
            </a:endParaRPr>
          </a:p>
        </p:txBody>
      </p:sp>
      <p:sp>
        <p:nvSpPr>
          <p:cNvPr id="23561" name="矩形标注 15"/>
          <p:cNvSpPr>
            <a:spLocks noChangeArrowheads="1"/>
          </p:cNvSpPr>
          <p:nvPr/>
        </p:nvSpPr>
        <p:spPr bwMode="auto">
          <a:xfrm>
            <a:off x="7696200" y="4495800"/>
            <a:ext cx="990600" cy="609600"/>
          </a:xfrm>
          <a:prstGeom prst="wedgeRectCallout">
            <a:avLst>
              <a:gd name="adj1" fmla="val -80296"/>
              <a:gd name="adj2" fmla="val 11153"/>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t>
            </a:r>
            <a:endParaRPr lang="zh-CN" altLang="en-US" sz="3200" b="1">
              <a:solidFill>
                <a:srgbClr val="FF0000"/>
              </a:solidFill>
              <a:latin typeface="Times New Roman" pitchFamily="18" charset="0"/>
              <a:cs typeface="Times New Roman" pitchFamily="18" charset="0"/>
            </a:endParaRPr>
          </a:p>
        </p:txBody>
      </p:sp>
      <p:sp>
        <p:nvSpPr>
          <p:cNvPr id="23562" name="矩形标注 16"/>
          <p:cNvSpPr>
            <a:spLocks noChangeArrowheads="1"/>
          </p:cNvSpPr>
          <p:nvPr/>
        </p:nvSpPr>
        <p:spPr bwMode="auto">
          <a:xfrm>
            <a:off x="228600" y="4648200"/>
            <a:ext cx="1905000" cy="1066800"/>
          </a:xfrm>
          <a:prstGeom prst="wedgeRectCallout">
            <a:avLst>
              <a:gd name="adj1" fmla="val 70917"/>
              <a:gd name="adj2" fmla="val 19792"/>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sz="3200" b="1">
                <a:solidFill>
                  <a:srgbClr val="FF0000"/>
                </a:solidFill>
                <a:latin typeface="Times New Roman" pitchFamily="18" charset="0"/>
                <a:cs typeface="Times New Roman" pitchFamily="18" charset="0"/>
              </a:rPr>
              <a:t>Are you…?</a:t>
            </a:r>
            <a:endParaRPr lang="zh-CN" altLang="en-US" sz="3200" b="1">
              <a:solidFill>
                <a:srgbClr val="FF0000"/>
              </a:solidFill>
              <a:latin typeface="Times New Roman" pitchFamily="18" charset="0"/>
              <a:cs typeface="Times New Roman" pitchFamily="18" charset="0"/>
            </a:endParaRPr>
          </a:p>
        </p:txBody>
      </p:sp>
      <p:pic>
        <p:nvPicPr>
          <p:cNvPr id="23563" name="Picture 13" descr="E:\图片库\人物\1164.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914400"/>
            <a:ext cx="914400" cy="153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4" name="Picture 14" descr="E:\图片库\人物\1150.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6400" y="1295400"/>
            <a:ext cx="831850" cy="128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5" name="Picture 15" descr="E:\图片库\人物\1158.t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7200" y="1295400"/>
            <a:ext cx="1017588"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6" name="Picture 16" descr="E:\图片库\人物\3072.t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96000" y="4495800"/>
            <a:ext cx="1087438" cy="192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7" name="Picture 18" descr="E:\图片库\人物\0141.t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33800" y="4800600"/>
            <a:ext cx="969963"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23563"/>
                                        </p:tgtEl>
                                        <p:attrNameLst>
                                          <p:attrName>style.visibility</p:attrName>
                                        </p:attrNameLst>
                                      </p:cBhvr>
                                      <p:to>
                                        <p:strVal val="visible"/>
                                      </p:to>
                                    </p:set>
                                    <p:anim calcmode="lin" valueType="num">
                                      <p:cBhvr>
                                        <p:cTn id="7" dur="500" fill="hold"/>
                                        <p:tgtEl>
                                          <p:spTgt spid="23563"/>
                                        </p:tgtEl>
                                        <p:attrNameLst>
                                          <p:attrName>ppt_w</p:attrName>
                                        </p:attrNameLst>
                                      </p:cBhvr>
                                      <p:tavLst>
                                        <p:tav tm="0">
                                          <p:val>
                                            <p:fltVal val="0"/>
                                          </p:val>
                                        </p:tav>
                                        <p:tav tm="100000">
                                          <p:val>
                                            <p:strVal val="#ppt_w"/>
                                          </p:val>
                                        </p:tav>
                                      </p:tavLst>
                                    </p:anim>
                                    <p:anim calcmode="lin" valueType="num">
                                      <p:cBhvr>
                                        <p:cTn id="8" dur="500" fill="hold"/>
                                        <p:tgtEl>
                                          <p:spTgt spid="23563"/>
                                        </p:tgtEl>
                                        <p:attrNameLst>
                                          <p:attrName>ppt_h</p:attrName>
                                        </p:attrNameLst>
                                      </p:cBhvr>
                                      <p:tavLst>
                                        <p:tav tm="0">
                                          <p:val>
                                            <p:fltVal val="0"/>
                                          </p:val>
                                        </p:tav>
                                        <p:tav tm="100000">
                                          <p:val>
                                            <p:strVal val="#ppt_h"/>
                                          </p:val>
                                        </p:tav>
                                      </p:tavLst>
                                    </p:anim>
                                    <p:animEffect transition="in" filter="fade">
                                      <p:cBhvr>
                                        <p:cTn id="9" dur="500"/>
                                        <p:tgtEl>
                                          <p:spTgt spid="23563"/>
                                        </p:tgtEl>
                                      </p:cBhvr>
                                    </p:animEffect>
                                  </p:childTnLst>
                                </p:cTn>
                              </p:par>
                              <p:par>
                                <p:cTn id="10" presetID="53" presetClass="entr" presetSubtype="0" fill="hold" nodeType="withEffect">
                                  <p:stCondLst>
                                    <p:cond delay="0"/>
                                  </p:stCondLst>
                                  <p:childTnLst>
                                    <p:set>
                                      <p:cBhvr>
                                        <p:cTn id="11" dur="1" fill="hold">
                                          <p:stCondLst>
                                            <p:cond delay="0"/>
                                          </p:stCondLst>
                                        </p:cTn>
                                        <p:tgtEl>
                                          <p:spTgt spid="23565"/>
                                        </p:tgtEl>
                                        <p:attrNameLst>
                                          <p:attrName>style.visibility</p:attrName>
                                        </p:attrNameLst>
                                      </p:cBhvr>
                                      <p:to>
                                        <p:strVal val="visible"/>
                                      </p:to>
                                    </p:set>
                                    <p:anim calcmode="lin" valueType="num">
                                      <p:cBhvr>
                                        <p:cTn id="12" dur="500" fill="hold"/>
                                        <p:tgtEl>
                                          <p:spTgt spid="23565"/>
                                        </p:tgtEl>
                                        <p:attrNameLst>
                                          <p:attrName>ppt_w</p:attrName>
                                        </p:attrNameLst>
                                      </p:cBhvr>
                                      <p:tavLst>
                                        <p:tav tm="0">
                                          <p:val>
                                            <p:fltVal val="0"/>
                                          </p:val>
                                        </p:tav>
                                        <p:tav tm="100000">
                                          <p:val>
                                            <p:strVal val="#ppt_w"/>
                                          </p:val>
                                        </p:tav>
                                      </p:tavLst>
                                    </p:anim>
                                    <p:anim calcmode="lin" valueType="num">
                                      <p:cBhvr>
                                        <p:cTn id="13" dur="500" fill="hold"/>
                                        <p:tgtEl>
                                          <p:spTgt spid="23565"/>
                                        </p:tgtEl>
                                        <p:attrNameLst>
                                          <p:attrName>ppt_h</p:attrName>
                                        </p:attrNameLst>
                                      </p:cBhvr>
                                      <p:tavLst>
                                        <p:tav tm="0">
                                          <p:val>
                                            <p:fltVal val="0"/>
                                          </p:val>
                                        </p:tav>
                                        <p:tav tm="100000">
                                          <p:val>
                                            <p:strVal val="#ppt_h"/>
                                          </p:val>
                                        </p:tav>
                                      </p:tavLst>
                                    </p:anim>
                                    <p:animEffect transition="in" filter="fade">
                                      <p:cBhvr>
                                        <p:cTn id="14" dur="500"/>
                                        <p:tgtEl>
                                          <p:spTgt spid="23565"/>
                                        </p:tgtEl>
                                      </p:cBhvr>
                                    </p:animEffect>
                                  </p:childTnLst>
                                </p:cTn>
                              </p:par>
                              <p:par>
                                <p:cTn id="15" presetID="53" presetClass="entr" presetSubtype="0" fill="hold" nodeType="withEffect">
                                  <p:stCondLst>
                                    <p:cond delay="0"/>
                                  </p:stCondLst>
                                  <p:childTnLst>
                                    <p:set>
                                      <p:cBhvr>
                                        <p:cTn id="16" dur="1" fill="hold">
                                          <p:stCondLst>
                                            <p:cond delay="0"/>
                                          </p:stCondLst>
                                        </p:cTn>
                                        <p:tgtEl>
                                          <p:spTgt spid="23564"/>
                                        </p:tgtEl>
                                        <p:attrNameLst>
                                          <p:attrName>style.visibility</p:attrName>
                                        </p:attrNameLst>
                                      </p:cBhvr>
                                      <p:to>
                                        <p:strVal val="visible"/>
                                      </p:to>
                                    </p:set>
                                    <p:anim calcmode="lin" valueType="num">
                                      <p:cBhvr>
                                        <p:cTn id="17" dur="500" fill="hold"/>
                                        <p:tgtEl>
                                          <p:spTgt spid="23564"/>
                                        </p:tgtEl>
                                        <p:attrNameLst>
                                          <p:attrName>ppt_w</p:attrName>
                                        </p:attrNameLst>
                                      </p:cBhvr>
                                      <p:tavLst>
                                        <p:tav tm="0">
                                          <p:val>
                                            <p:fltVal val="0"/>
                                          </p:val>
                                        </p:tav>
                                        <p:tav tm="100000">
                                          <p:val>
                                            <p:strVal val="#ppt_w"/>
                                          </p:val>
                                        </p:tav>
                                      </p:tavLst>
                                    </p:anim>
                                    <p:anim calcmode="lin" valueType="num">
                                      <p:cBhvr>
                                        <p:cTn id="18" dur="500" fill="hold"/>
                                        <p:tgtEl>
                                          <p:spTgt spid="23564"/>
                                        </p:tgtEl>
                                        <p:attrNameLst>
                                          <p:attrName>ppt_h</p:attrName>
                                        </p:attrNameLst>
                                      </p:cBhvr>
                                      <p:tavLst>
                                        <p:tav tm="0">
                                          <p:val>
                                            <p:fltVal val="0"/>
                                          </p:val>
                                        </p:tav>
                                        <p:tav tm="100000">
                                          <p:val>
                                            <p:strVal val="#ppt_h"/>
                                          </p:val>
                                        </p:tav>
                                      </p:tavLst>
                                    </p:anim>
                                    <p:animEffect transition="in" filter="fade">
                                      <p:cBhvr>
                                        <p:cTn id="19" dur="500"/>
                                        <p:tgtEl>
                                          <p:spTgt spid="23564"/>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2" fill="hold" grpId="0" nodeType="clickEffect">
                                  <p:stCondLst>
                                    <p:cond delay="0"/>
                                  </p:stCondLst>
                                  <p:childTnLst>
                                    <p:set>
                                      <p:cBhvr>
                                        <p:cTn id="23" dur="1" fill="hold">
                                          <p:stCondLst>
                                            <p:cond delay="0"/>
                                          </p:stCondLst>
                                        </p:cTn>
                                        <p:tgtEl>
                                          <p:spTgt spid="23556"/>
                                        </p:tgtEl>
                                        <p:attrNameLst>
                                          <p:attrName>style.visibility</p:attrName>
                                        </p:attrNameLst>
                                      </p:cBhvr>
                                      <p:to>
                                        <p:strVal val="visible"/>
                                      </p:to>
                                    </p:set>
                                    <p:anim calcmode="lin" valueType="num">
                                      <p:cBhvr additive="base">
                                        <p:cTn id="24" dur="500" fill="hold"/>
                                        <p:tgtEl>
                                          <p:spTgt spid="23556"/>
                                        </p:tgtEl>
                                        <p:attrNameLst>
                                          <p:attrName>ppt_x</p:attrName>
                                        </p:attrNameLst>
                                      </p:cBhvr>
                                      <p:tavLst>
                                        <p:tav tm="0">
                                          <p:val>
                                            <p:strVal val="1+#ppt_w/2"/>
                                          </p:val>
                                        </p:tav>
                                        <p:tav tm="100000">
                                          <p:val>
                                            <p:strVal val="#ppt_x"/>
                                          </p:val>
                                        </p:tav>
                                      </p:tavLst>
                                    </p:anim>
                                    <p:anim calcmode="lin" valueType="num">
                                      <p:cBhvr additive="base">
                                        <p:cTn id="25" dur="500" fill="hold"/>
                                        <p:tgtEl>
                                          <p:spTgt spid="23556"/>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30" presetClass="entr" presetSubtype="0" fill="hold" grpId="0" nodeType="clickEffect">
                                  <p:stCondLst>
                                    <p:cond delay="0"/>
                                  </p:stCondLst>
                                  <p:childTnLst>
                                    <p:set>
                                      <p:cBhvr>
                                        <p:cTn id="29" dur="1" fill="hold">
                                          <p:stCondLst>
                                            <p:cond delay="0"/>
                                          </p:stCondLst>
                                        </p:cTn>
                                        <p:tgtEl>
                                          <p:spTgt spid="23555"/>
                                        </p:tgtEl>
                                        <p:attrNameLst>
                                          <p:attrName>style.visibility</p:attrName>
                                        </p:attrNameLst>
                                      </p:cBhvr>
                                      <p:to>
                                        <p:strVal val="visible"/>
                                      </p:to>
                                    </p:set>
                                    <p:animEffect transition="in" filter="fade">
                                      <p:cBhvr>
                                        <p:cTn id="30" dur="800" decel="100000"/>
                                        <p:tgtEl>
                                          <p:spTgt spid="23555"/>
                                        </p:tgtEl>
                                      </p:cBhvr>
                                    </p:animEffect>
                                    <p:anim calcmode="lin" valueType="num">
                                      <p:cBhvr>
                                        <p:cTn id="31" dur="800" decel="100000" fill="hold"/>
                                        <p:tgtEl>
                                          <p:spTgt spid="23555"/>
                                        </p:tgtEl>
                                        <p:attrNameLst>
                                          <p:attrName>style.rotation</p:attrName>
                                        </p:attrNameLst>
                                      </p:cBhvr>
                                      <p:tavLst>
                                        <p:tav tm="0">
                                          <p:val>
                                            <p:fltVal val="-90"/>
                                          </p:val>
                                        </p:tav>
                                        <p:tav tm="100000">
                                          <p:val>
                                            <p:fltVal val="0"/>
                                          </p:val>
                                        </p:tav>
                                      </p:tavLst>
                                    </p:anim>
                                    <p:anim calcmode="lin" valueType="num">
                                      <p:cBhvr>
                                        <p:cTn id="32" dur="800" decel="100000" fill="hold"/>
                                        <p:tgtEl>
                                          <p:spTgt spid="23555"/>
                                        </p:tgtEl>
                                        <p:attrNameLst>
                                          <p:attrName>ppt_x</p:attrName>
                                        </p:attrNameLst>
                                      </p:cBhvr>
                                      <p:tavLst>
                                        <p:tav tm="0">
                                          <p:val>
                                            <p:strVal val="#ppt_x+0.4"/>
                                          </p:val>
                                        </p:tav>
                                        <p:tav tm="100000">
                                          <p:val>
                                            <p:strVal val="#ppt_x-0.05"/>
                                          </p:val>
                                        </p:tav>
                                      </p:tavLst>
                                    </p:anim>
                                    <p:anim calcmode="lin" valueType="num">
                                      <p:cBhvr>
                                        <p:cTn id="33" dur="800" decel="100000" fill="hold"/>
                                        <p:tgtEl>
                                          <p:spTgt spid="23555"/>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23555"/>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23555"/>
                                        </p:tgtEl>
                                        <p:attrNameLst>
                                          <p:attrName>ppt_y</p:attrName>
                                        </p:attrNameLst>
                                      </p:cBhvr>
                                      <p:tavLst>
                                        <p:tav tm="0">
                                          <p:val>
                                            <p:strVal val="#ppt_y+0.1"/>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49" presetClass="entr" presetSubtype="0" decel="100000" fill="hold" grpId="0" nodeType="clickEffect">
                                  <p:stCondLst>
                                    <p:cond delay="0"/>
                                  </p:stCondLst>
                                  <p:childTnLst>
                                    <p:set>
                                      <p:cBhvr>
                                        <p:cTn id="39" dur="1" fill="hold">
                                          <p:stCondLst>
                                            <p:cond delay="0"/>
                                          </p:stCondLst>
                                        </p:cTn>
                                        <p:tgtEl>
                                          <p:spTgt spid="23558"/>
                                        </p:tgtEl>
                                        <p:attrNameLst>
                                          <p:attrName>style.visibility</p:attrName>
                                        </p:attrNameLst>
                                      </p:cBhvr>
                                      <p:to>
                                        <p:strVal val="visible"/>
                                      </p:to>
                                    </p:set>
                                    <p:anim calcmode="lin" valueType="num">
                                      <p:cBhvr>
                                        <p:cTn id="40" dur="500" fill="hold"/>
                                        <p:tgtEl>
                                          <p:spTgt spid="23558"/>
                                        </p:tgtEl>
                                        <p:attrNameLst>
                                          <p:attrName>ppt_w</p:attrName>
                                        </p:attrNameLst>
                                      </p:cBhvr>
                                      <p:tavLst>
                                        <p:tav tm="0">
                                          <p:val>
                                            <p:fltVal val="0"/>
                                          </p:val>
                                        </p:tav>
                                        <p:tav tm="100000">
                                          <p:val>
                                            <p:strVal val="#ppt_w"/>
                                          </p:val>
                                        </p:tav>
                                      </p:tavLst>
                                    </p:anim>
                                    <p:anim calcmode="lin" valueType="num">
                                      <p:cBhvr>
                                        <p:cTn id="41" dur="500" fill="hold"/>
                                        <p:tgtEl>
                                          <p:spTgt spid="23558"/>
                                        </p:tgtEl>
                                        <p:attrNameLst>
                                          <p:attrName>ppt_h</p:attrName>
                                        </p:attrNameLst>
                                      </p:cBhvr>
                                      <p:tavLst>
                                        <p:tav tm="0">
                                          <p:val>
                                            <p:fltVal val="0"/>
                                          </p:val>
                                        </p:tav>
                                        <p:tav tm="100000">
                                          <p:val>
                                            <p:strVal val="#ppt_h"/>
                                          </p:val>
                                        </p:tav>
                                      </p:tavLst>
                                    </p:anim>
                                    <p:anim calcmode="lin" valueType="num">
                                      <p:cBhvr>
                                        <p:cTn id="42" dur="500" fill="hold"/>
                                        <p:tgtEl>
                                          <p:spTgt spid="23558"/>
                                        </p:tgtEl>
                                        <p:attrNameLst>
                                          <p:attrName>style.rotation</p:attrName>
                                        </p:attrNameLst>
                                      </p:cBhvr>
                                      <p:tavLst>
                                        <p:tav tm="0">
                                          <p:val>
                                            <p:fltVal val="360"/>
                                          </p:val>
                                        </p:tav>
                                        <p:tav tm="100000">
                                          <p:val>
                                            <p:fltVal val="0"/>
                                          </p:val>
                                        </p:tav>
                                      </p:tavLst>
                                    </p:anim>
                                    <p:animEffect transition="in" filter="fade">
                                      <p:cBhvr>
                                        <p:cTn id="43" dur="500"/>
                                        <p:tgtEl>
                                          <p:spTgt spid="23558"/>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 presetClass="entr" presetSubtype="8" fill="hold" grpId="0" nodeType="clickEffect">
                                  <p:stCondLst>
                                    <p:cond delay="0"/>
                                  </p:stCondLst>
                                  <p:childTnLst>
                                    <p:set>
                                      <p:cBhvr>
                                        <p:cTn id="47" dur="1" fill="hold">
                                          <p:stCondLst>
                                            <p:cond delay="0"/>
                                          </p:stCondLst>
                                        </p:cTn>
                                        <p:tgtEl>
                                          <p:spTgt spid="23557"/>
                                        </p:tgtEl>
                                        <p:attrNameLst>
                                          <p:attrName>style.visibility</p:attrName>
                                        </p:attrNameLst>
                                      </p:cBhvr>
                                      <p:to>
                                        <p:strVal val="visible"/>
                                      </p:to>
                                    </p:set>
                                    <p:anim calcmode="lin" valueType="num">
                                      <p:cBhvr additive="base">
                                        <p:cTn id="48" dur="500" fill="hold"/>
                                        <p:tgtEl>
                                          <p:spTgt spid="23557"/>
                                        </p:tgtEl>
                                        <p:attrNameLst>
                                          <p:attrName>ppt_x</p:attrName>
                                        </p:attrNameLst>
                                      </p:cBhvr>
                                      <p:tavLst>
                                        <p:tav tm="0">
                                          <p:val>
                                            <p:strVal val="0-#ppt_w/2"/>
                                          </p:val>
                                        </p:tav>
                                        <p:tav tm="100000">
                                          <p:val>
                                            <p:strVal val="#ppt_x"/>
                                          </p:val>
                                        </p:tav>
                                      </p:tavLst>
                                    </p:anim>
                                    <p:anim calcmode="lin" valueType="num">
                                      <p:cBhvr additive="base">
                                        <p:cTn id="49" dur="500" fill="hold"/>
                                        <p:tgtEl>
                                          <p:spTgt spid="23557"/>
                                        </p:tgtEl>
                                        <p:attrNameLst>
                                          <p:attrName>ppt_y</p:attrName>
                                        </p:attrNameLst>
                                      </p:cBhvr>
                                      <p:tavLst>
                                        <p:tav tm="0">
                                          <p:val>
                                            <p:strVal val="#ppt_y"/>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53" presetClass="entr" presetSubtype="0" fill="hold" nodeType="clickEffect">
                                  <p:stCondLst>
                                    <p:cond delay="0"/>
                                  </p:stCondLst>
                                  <p:childTnLst>
                                    <p:set>
                                      <p:cBhvr>
                                        <p:cTn id="53" dur="1" fill="hold">
                                          <p:stCondLst>
                                            <p:cond delay="0"/>
                                          </p:stCondLst>
                                        </p:cTn>
                                        <p:tgtEl>
                                          <p:spTgt spid="23554"/>
                                        </p:tgtEl>
                                        <p:attrNameLst>
                                          <p:attrName>style.visibility</p:attrName>
                                        </p:attrNameLst>
                                      </p:cBhvr>
                                      <p:to>
                                        <p:strVal val="visible"/>
                                      </p:to>
                                    </p:set>
                                    <p:anim calcmode="lin" valueType="num">
                                      <p:cBhvr>
                                        <p:cTn id="54" dur="500" fill="hold"/>
                                        <p:tgtEl>
                                          <p:spTgt spid="23554"/>
                                        </p:tgtEl>
                                        <p:attrNameLst>
                                          <p:attrName>ppt_w</p:attrName>
                                        </p:attrNameLst>
                                      </p:cBhvr>
                                      <p:tavLst>
                                        <p:tav tm="0">
                                          <p:val>
                                            <p:fltVal val="0"/>
                                          </p:val>
                                        </p:tav>
                                        <p:tav tm="100000">
                                          <p:val>
                                            <p:strVal val="#ppt_w"/>
                                          </p:val>
                                        </p:tav>
                                      </p:tavLst>
                                    </p:anim>
                                    <p:anim calcmode="lin" valueType="num">
                                      <p:cBhvr>
                                        <p:cTn id="55" dur="500" fill="hold"/>
                                        <p:tgtEl>
                                          <p:spTgt spid="23554"/>
                                        </p:tgtEl>
                                        <p:attrNameLst>
                                          <p:attrName>ppt_h</p:attrName>
                                        </p:attrNameLst>
                                      </p:cBhvr>
                                      <p:tavLst>
                                        <p:tav tm="0">
                                          <p:val>
                                            <p:fltVal val="0"/>
                                          </p:val>
                                        </p:tav>
                                        <p:tav tm="100000">
                                          <p:val>
                                            <p:strVal val="#ppt_h"/>
                                          </p:val>
                                        </p:tav>
                                      </p:tavLst>
                                    </p:anim>
                                    <p:animEffect transition="in" filter="fade">
                                      <p:cBhvr>
                                        <p:cTn id="56" dur="500"/>
                                        <p:tgtEl>
                                          <p:spTgt spid="23554"/>
                                        </p:tgtEl>
                                      </p:cBhvr>
                                    </p:animEffect>
                                  </p:childTnLst>
                                </p:cTn>
                              </p:par>
                              <p:par>
                                <p:cTn id="57" presetID="53" presetClass="entr" presetSubtype="0" fill="hold" nodeType="withEffect">
                                  <p:stCondLst>
                                    <p:cond delay="0"/>
                                  </p:stCondLst>
                                  <p:childTnLst>
                                    <p:set>
                                      <p:cBhvr>
                                        <p:cTn id="58" dur="1" fill="hold">
                                          <p:stCondLst>
                                            <p:cond delay="0"/>
                                          </p:stCondLst>
                                        </p:cTn>
                                        <p:tgtEl>
                                          <p:spTgt spid="23567"/>
                                        </p:tgtEl>
                                        <p:attrNameLst>
                                          <p:attrName>style.visibility</p:attrName>
                                        </p:attrNameLst>
                                      </p:cBhvr>
                                      <p:to>
                                        <p:strVal val="visible"/>
                                      </p:to>
                                    </p:set>
                                    <p:anim calcmode="lin" valueType="num">
                                      <p:cBhvr>
                                        <p:cTn id="59" dur="500" fill="hold"/>
                                        <p:tgtEl>
                                          <p:spTgt spid="23567"/>
                                        </p:tgtEl>
                                        <p:attrNameLst>
                                          <p:attrName>ppt_w</p:attrName>
                                        </p:attrNameLst>
                                      </p:cBhvr>
                                      <p:tavLst>
                                        <p:tav tm="0">
                                          <p:val>
                                            <p:fltVal val="0"/>
                                          </p:val>
                                        </p:tav>
                                        <p:tav tm="100000">
                                          <p:val>
                                            <p:strVal val="#ppt_w"/>
                                          </p:val>
                                        </p:tav>
                                      </p:tavLst>
                                    </p:anim>
                                    <p:anim calcmode="lin" valueType="num">
                                      <p:cBhvr>
                                        <p:cTn id="60" dur="500" fill="hold"/>
                                        <p:tgtEl>
                                          <p:spTgt spid="23567"/>
                                        </p:tgtEl>
                                        <p:attrNameLst>
                                          <p:attrName>ppt_h</p:attrName>
                                        </p:attrNameLst>
                                      </p:cBhvr>
                                      <p:tavLst>
                                        <p:tav tm="0">
                                          <p:val>
                                            <p:fltVal val="0"/>
                                          </p:val>
                                        </p:tav>
                                        <p:tav tm="100000">
                                          <p:val>
                                            <p:strVal val="#ppt_h"/>
                                          </p:val>
                                        </p:tav>
                                      </p:tavLst>
                                    </p:anim>
                                    <p:animEffect transition="in" filter="fade">
                                      <p:cBhvr>
                                        <p:cTn id="61" dur="500"/>
                                        <p:tgtEl>
                                          <p:spTgt spid="23567"/>
                                        </p:tgtEl>
                                      </p:cBhvr>
                                    </p:animEffect>
                                  </p:childTnLst>
                                </p:cTn>
                              </p:par>
                              <p:par>
                                <p:cTn id="62" presetID="53" presetClass="entr" presetSubtype="0" fill="hold" nodeType="withEffect">
                                  <p:stCondLst>
                                    <p:cond delay="0"/>
                                  </p:stCondLst>
                                  <p:childTnLst>
                                    <p:set>
                                      <p:cBhvr>
                                        <p:cTn id="63" dur="1" fill="hold">
                                          <p:stCondLst>
                                            <p:cond delay="0"/>
                                          </p:stCondLst>
                                        </p:cTn>
                                        <p:tgtEl>
                                          <p:spTgt spid="23566"/>
                                        </p:tgtEl>
                                        <p:attrNameLst>
                                          <p:attrName>style.visibility</p:attrName>
                                        </p:attrNameLst>
                                      </p:cBhvr>
                                      <p:to>
                                        <p:strVal val="visible"/>
                                      </p:to>
                                    </p:set>
                                    <p:anim calcmode="lin" valueType="num">
                                      <p:cBhvr>
                                        <p:cTn id="64" dur="500" fill="hold"/>
                                        <p:tgtEl>
                                          <p:spTgt spid="23566"/>
                                        </p:tgtEl>
                                        <p:attrNameLst>
                                          <p:attrName>ppt_w</p:attrName>
                                        </p:attrNameLst>
                                      </p:cBhvr>
                                      <p:tavLst>
                                        <p:tav tm="0">
                                          <p:val>
                                            <p:fltVal val="0"/>
                                          </p:val>
                                        </p:tav>
                                        <p:tav tm="100000">
                                          <p:val>
                                            <p:strVal val="#ppt_w"/>
                                          </p:val>
                                        </p:tav>
                                      </p:tavLst>
                                    </p:anim>
                                    <p:anim calcmode="lin" valueType="num">
                                      <p:cBhvr>
                                        <p:cTn id="65" dur="500" fill="hold"/>
                                        <p:tgtEl>
                                          <p:spTgt spid="23566"/>
                                        </p:tgtEl>
                                        <p:attrNameLst>
                                          <p:attrName>ppt_h</p:attrName>
                                        </p:attrNameLst>
                                      </p:cBhvr>
                                      <p:tavLst>
                                        <p:tav tm="0">
                                          <p:val>
                                            <p:fltVal val="0"/>
                                          </p:val>
                                        </p:tav>
                                        <p:tav tm="100000">
                                          <p:val>
                                            <p:strVal val="#ppt_h"/>
                                          </p:val>
                                        </p:tav>
                                      </p:tavLst>
                                    </p:anim>
                                    <p:animEffect transition="in" filter="fade">
                                      <p:cBhvr>
                                        <p:cTn id="66" dur="500"/>
                                        <p:tgtEl>
                                          <p:spTgt spid="23566"/>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2" presetClass="entr" presetSubtype="2" fill="hold" grpId="0" nodeType="clickEffect">
                                  <p:stCondLst>
                                    <p:cond delay="0"/>
                                  </p:stCondLst>
                                  <p:childTnLst>
                                    <p:set>
                                      <p:cBhvr>
                                        <p:cTn id="70" dur="1" fill="hold">
                                          <p:stCondLst>
                                            <p:cond delay="0"/>
                                          </p:stCondLst>
                                        </p:cTn>
                                        <p:tgtEl>
                                          <p:spTgt spid="23560"/>
                                        </p:tgtEl>
                                        <p:attrNameLst>
                                          <p:attrName>style.visibility</p:attrName>
                                        </p:attrNameLst>
                                      </p:cBhvr>
                                      <p:to>
                                        <p:strVal val="visible"/>
                                      </p:to>
                                    </p:set>
                                    <p:anim calcmode="lin" valueType="num">
                                      <p:cBhvr additive="base">
                                        <p:cTn id="71" dur="500" fill="hold"/>
                                        <p:tgtEl>
                                          <p:spTgt spid="23560"/>
                                        </p:tgtEl>
                                        <p:attrNameLst>
                                          <p:attrName>ppt_x</p:attrName>
                                        </p:attrNameLst>
                                      </p:cBhvr>
                                      <p:tavLst>
                                        <p:tav tm="0">
                                          <p:val>
                                            <p:strVal val="1+#ppt_w/2"/>
                                          </p:val>
                                        </p:tav>
                                        <p:tav tm="100000">
                                          <p:val>
                                            <p:strVal val="#ppt_x"/>
                                          </p:val>
                                        </p:tav>
                                      </p:tavLst>
                                    </p:anim>
                                    <p:anim calcmode="lin" valueType="num">
                                      <p:cBhvr additive="base">
                                        <p:cTn id="72" dur="500" fill="hold"/>
                                        <p:tgtEl>
                                          <p:spTgt spid="23560"/>
                                        </p:tgtEl>
                                        <p:attrNameLst>
                                          <p:attrName>ppt_y</p:attrName>
                                        </p:attrNameLst>
                                      </p:cBhvr>
                                      <p:tavLst>
                                        <p:tav tm="0">
                                          <p:val>
                                            <p:strVal val="#ppt_y"/>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49" presetClass="entr" presetSubtype="0" decel="100000" fill="hold" grpId="0" nodeType="clickEffect">
                                  <p:stCondLst>
                                    <p:cond delay="0"/>
                                  </p:stCondLst>
                                  <p:childTnLst>
                                    <p:set>
                                      <p:cBhvr>
                                        <p:cTn id="76" dur="1" fill="hold">
                                          <p:stCondLst>
                                            <p:cond delay="0"/>
                                          </p:stCondLst>
                                        </p:cTn>
                                        <p:tgtEl>
                                          <p:spTgt spid="23559"/>
                                        </p:tgtEl>
                                        <p:attrNameLst>
                                          <p:attrName>style.visibility</p:attrName>
                                        </p:attrNameLst>
                                      </p:cBhvr>
                                      <p:to>
                                        <p:strVal val="visible"/>
                                      </p:to>
                                    </p:set>
                                    <p:anim calcmode="lin" valueType="num">
                                      <p:cBhvr>
                                        <p:cTn id="77" dur="500" fill="hold"/>
                                        <p:tgtEl>
                                          <p:spTgt spid="23559"/>
                                        </p:tgtEl>
                                        <p:attrNameLst>
                                          <p:attrName>ppt_w</p:attrName>
                                        </p:attrNameLst>
                                      </p:cBhvr>
                                      <p:tavLst>
                                        <p:tav tm="0">
                                          <p:val>
                                            <p:fltVal val="0"/>
                                          </p:val>
                                        </p:tav>
                                        <p:tav tm="100000">
                                          <p:val>
                                            <p:strVal val="#ppt_w"/>
                                          </p:val>
                                        </p:tav>
                                      </p:tavLst>
                                    </p:anim>
                                    <p:anim calcmode="lin" valueType="num">
                                      <p:cBhvr>
                                        <p:cTn id="78" dur="500" fill="hold"/>
                                        <p:tgtEl>
                                          <p:spTgt spid="23559"/>
                                        </p:tgtEl>
                                        <p:attrNameLst>
                                          <p:attrName>ppt_h</p:attrName>
                                        </p:attrNameLst>
                                      </p:cBhvr>
                                      <p:tavLst>
                                        <p:tav tm="0">
                                          <p:val>
                                            <p:fltVal val="0"/>
                                          </p:val>
                                        </p:tav>
                                        <p:tav tm="100000">
                                          <p:val>
                                            <p:strVal val="#ppt_h"/>
                                          </p:val>
                                        </p:tav>
                                      </p:tavLst>
                                    </p:anim>
                                    <p:anim calcmode="lin" valueType="num">
                                      <p:cBhvr>
                                        <p:cTn id="79" dur="500" fill="hold"/>
                                        <p:tgtEl>
                                          <p:spTgt spid="23559"/>
                                        </p:tgtEl>
                                        <p:attrNameLst>
                                          <p:attrName>style.rotation</p:attrName>
                                        </p:attrNameLst>
                                      </p:cBhvr>
                                      <p:tavLst>
                                        <p:tav tm="0">
                                          <p:val>
                                            <p:fltVal val="360"/>
                                          </p:val>
                                        </p:tav>
                                        <p:tav tm="100000">
                                          <p:val>
                                            <p:fltVal val="0"/>
                                          </p:val>
                                        </p:tav>
                                      </p:tavLst>
                                    </p:anim>
                                    <p:animEffect transition="in" filter="fade">
                                      <p:cBhvr>
                                        <p:cTn id="80" dur="500"/>
                                        <p:tgtEl>
                                          <p:spTgt spid="23559"/>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25" presetClass="entr" presetSubtype="0" fill="hold" grpId="0" nodeType="clickEffect">
                                  <p:stCondLst>
                                    <p:cond delay="0"/>
                                  </p:stCondLst>
                                  <p:childTnLst>
                                    <p:set>
                                      <p:cBhvr>
                                        <p:cTn id="84" dur="1" fill="hold">
                                          <p:stCondLst>
                                            <p:cond delay="0"/>
                                          </p:stCondLst>
                                        </p:cTn>
                                        <p:tgtEl>
                                          <p:spTgt spid="23562"/>
                                        </p:tgtEl>
                                        <p:attrNameLst>
                                          <p:attrName>style.visibility</p:attrName>
                                        </p:attrNameLst>
                                      </p:cBhvr>
                                      <p:to>
                                        <p:strVal val="visible"/>
                                      </p:to>
                                    </p:set>
                                    <p:anim calcmode="lin" valueType="num">
                                      <p:cBhvr>
                                        <p:cTn id="85" dur="500" decel="50000" fill="hold">
                                          <p:stCondLst>
                                            <p:cond delay="0"/>
                                          </p:stCondLst>
                                        </p:cTn>
                                        <p:tgtEl>
                                          <p:spTgt spid="23562"/>
                                        </p:tgtEl>
                                        <p:attrNameLst>
                                          <p:attrName>style.rotation</p:attrName>
                                        </p:attrNameLst>
                                      </p:cBhvr>
                                      <p:tavLst>
                                        <p:tav tm="0">
                                          <p:val>
                                            <p:fltVal val="-90"/>
                                          </p:val>
                                        </p:tav>
                                        <p:tav tm="100000">
                                          <p:val>
                                            <p:fltVal val="0"/>
                                          </p:val>
                                        </p:tav>
                                      </p:tavLst>
                                    </p:anim>
                                    <p:anim calcmode="lin" valueType="num">
                                      <p:cBhvr>
                                        <p:cTn id="86" dur="500" decel="50000" fill="hold">
                                          <p:stCondLst>
                                            <p:cond delay="0"/>
                                          </p:stCondLst>
                                        </p:cTn>
                                        <p:tgtEl>
                                          <p:spTgt spid="23562"/>
                                        </p:tgtEl>
                                        <p:attrNameLst>
                                          <p:attrName>ppt_w</p:attrName>
                                        </p:attrNameLst>
                                      </p:cBhvr>
                                      <p:tavLst>
                                        <p:tav tm="0">
                                          <p:val>
                                            <p:strVal val="#ppt_w"/>
                                          </p:val>
                                        </p:tav>
                                        <p:tav tm="100000">
                                          <p:val>
                                            <p:strVal val="#ppt_w*.05"/>
                                          </p:val>
                                        </p:tav>
                                      </p:tavLst>
                                    </p:anim>
                                    <p:anim calcmode="lin" valueType="num">
                                      <p:cBhvr>
                                        <p:cTn id="87" dur="500" accel="50000" fill="hold">
                                          <p:stCondLst>
                                            <p:cond delay="500"/>
                                          </p:stCondLst>
                                        </p:cTn>
                                        <p:tgtEl>
                                          <p:spTgt spid="23562"/>
                                        </p:tgtEl>
                                        <p:attrNameLst>
                                          <p:attrName>ppt_w</p:attrName>
                                        </p:attrNameLst>
                                      </p:cBhvr>
                                      <p:tavLst>
                                        <p:tav tm="0">
                                          <p:val>
                                            <p:strVal val="#ppt_w*.05"/>
                                          </p:val>
                                        </p:tav>
                                        <p:tav tm="100000">
                                          <p:val>
                                            <p:strVal val="#ppt_w"/>
                                          </p:val>
                                        </p:tav>
                                      </p:tavLst>
                                    </p:anim>
                                    <p:anim calcmode="lin" valueType="num">
                                      <p:cBhvr>
                                        <p:cTn id="88" dur="1000" fill="hold"/>
                                        <p:tgtEl>
                                          <p:spTgt spid="23562"/>
                                        </p:tgtEl>
                                        <p:attrNameLst>
                                          <p:attrName>ppt_h</p:attrName>
                                        </p:attrNameLst>
                                      </p:cBhvr>
                                      <p:tavLst>
                                        <p:tav tm="0">
                                          <p:val>
                                            <p:strVal val="#ppt_h"/>
                                          </p:val>
                                        </p:tav>
                                        <p:tav tm="100000">
                                          <p:val>
                                            <p:strVal val="#ppt_h"/>
                                          </p:val>
                                        </p:tav>
                                      </p:tavLst>
                                    </p:anim>
                                    <p:anim calcmode="lin" valueType="num">
                                      <p:cBhvr>
                                        <p:cTn id="89" dur="500" decel="50000" fill="hold">
                                          <p:stCondLst>
                                            <p:cond delay="0"/>
                                          </p:stCondLst>
                                        </p:cTn>
                                        <p:tgtEl>
                                          <p:spTgt spid="23562"/>
                                        </p:tgtEl>
                                        <p:attrNameLst>
                                          <p:attrName>ppt_x</p:attrName>
                                        </p:attrNameLst>
                                      </p:cBhvr>
                                      <p:tavLst>
                                        <p:tav tm="0">
                                          <p:val>
                                            <p:strVal val="#ppt_x+.4"/>
                                          </p:val>
                                        </p:tav>
                                        <p:tav tm="100000">
                                          <p:val>
                                            <p:strVal val="#ppt_x"/>
                                          </p:val>
                                        </p:tav>
                                      </p:tavLst>
                                    </p:anim>
                                    <p:anim calcmode="lin" valueType="num">
                                      <p:cBhvr>
                                        <p:cTn id="90" dur="500" decel="50000" fill="hold">
                                          <p:stCondLst>
                                            <p:cond delay="0"/>
                                          </p:stCondLst>
                                        </p:cTn>
                                        <p:tgtEl>
                                          <p:spTgt spid="23562"/>
                                        </p:tgtEl>
                                        <p:attrNameLst>
                                          <p:attrName>ppt_y</p:attrName>
                                        </p:attrNameLst>
                                      </p:cBhvr>
                                      <p:tavLst>
                                        <p:tav tm="0">
                                          <p:val>
                                            <p:strVal val="#ppt_y-.2"/>
                                          </p:val>
                                        </p:tav>
                                        <p:tav tm="100000">
                                          <p:val>
                                            <p:strVal val="#ppt_y+.1"/>
                                          </p:val>
                                        </p:tav>
                                      </p:tavLst>
                                    </p:anim>
                                    <p:anim calcmode="lin" valueType="num">
                                      <p:cBhvr>
                                        <p:cTn id="91" dur="500" accel="50000" fill="hold">
                                          <p:stCondLst>
                                            <p:cond delay="500"/>
                                          </p:stCondLst>
                                        </p:cTn>
                                        <p:tgtEl>
                                          <p:spTgt spid="23562"/>
                                        </p:tgtEl>
                                        <p:attrNameLst>
                                          <p:attrName>ppt_y</p:attrName>
                                        </p:attrNameLst>
                                      </p:cBhvr>
                                      <p:tavLst>
                                        <p:tav tm="0">
                                          <p:val>
                                            <p:strVal val="#ppt_y+.1"/>
                                          </p:val>
                                        </p:tav>
                                        <p:tav tm="100000">
                                          <p:val>
                                            <p:strVal val="#ppt_y"/>
                                          </p:val>
                                        </p:tav>
                                      </p:tavLst>
                                    </p:anim>
                                    <p:animEffect transition="in" filter="fade">
                                      <p:cBhvr>
                                        <p:cTn id="92" dur="1000" decel="50000">
                                          <p:stCondLst>
                                            <p:cond delay="0"/>
                                          </p:stCondLst>
                                        </p:cTn>
                                        <p:tgtEl>
                                          <p:spTgt spid="23562"/>
                                        </p:tgtEl>
                                      </p:cBhvr>
                                    </p:animEffect>
                                  </p:childTnLst>
                                </p:cTn>
                              </p:par>
                            </p:childTnLst>
                          </p:cTn>
                        </p:par>
                      </p:childTnLst>
                    </p:cTn>
                  </p:par>
                  <p:par>
                    <p:cTn id="93" fill="hold" nodeType="clickPar">
                      <p:stCondLst>
                        <p:cond delay="indefinite"/>
                      </p:stCondLst>
                      <p:childTnLst>
                        <p:par>
                          <p:cTn id="94" fill="hold" nodeType="withGroup">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23561"/>
                                        </p:tgtEl>
                                        <p:attrNameLst>
                                          <p:attrName>style.visibility</p:attrName>
                                        </p:attrNameLst>
                                      </p:cBhvr>
                                      <p:to>
                                        <p:strVal val="visible"/>
                                      </p:to>
                                    </p:set>
                                    <p:anim calcmode="lin" valueType="num">
                                      <p:cBhvr additive="base">
                                        <p:cTn id="97" dur="500" fill="hold"/>
                                        <p:tgtEl>
                                          <p:spTgt spid="23561"/>
                                        </p:tgtEl>
                                        <p:attrNameLst>
                                          <p:attrName>ppt_x</p:attrName>
                                        </p:attrNameLst>
                                      </p:cBhvr>
                                      <p:tavLst>
                                        <p:tav tm="0">
                                          <p:val>
                                            <p:strVal val="#ppt_x"/>
                                          </p:val>
                                        </p:tav>
                                        <p:tav tm="100000">
                                          <p:val>
                                            <p:strVal val="#ppt_x"/>
                                          </p:val>
                                        </p:tav>
                                      </p:tavLst>
                                    </p:anim>
                                    <p:anim calcmode="lin" valueType="num">
                                      <p:cBhvr additive="base">
                                        <p:cTn id="98" dur="500" fill="hold"/>
                                        <p:tgtEl>
                                          <p:spTgt spid="235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animBg="1" autoUpdateAnimBg="0"/>
      <p:bldP spid="23556" grpId="0" animBg="1" autoUpdateAnimBg="0"/>
      <p:bldP spid="23557" grpId="0" animBg="1" autoUpdateAnimBg="0"/>
      <p:bldP spid="23558" grpId="0" animBg="1" autoUpdateAnimBg="0"/>
      <p:bldP spid="23559" grpId="0" animBg="1" autoUpdateAnimBg="0"/>
      <p:bldP spid="23560" grpId="0" animBg="1" autoUpdateAnimBg="0"/>
      <p:bldP spid="23561" grpId="0" animBg="1" autoUpdateAnimBg="0"/>
      <p:bldP spid="23562" grpId="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4578" name="矩形 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49250"/>
            <a:ext cx="2851150"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Text Box 3"/>
          <p:cNvSpPr txBox="1">
            <a:spLocks noChangeArrowheads="1"/>
          </p:cNvSpPr>
          <p:nvPr/>
        </p:nvSpPr>
        <p:spPr bwMode="auto">
          <a:xfrm>
            <a:off x="2819400" y="273050"/>
            <a:ext cx="6172200" cy="28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zh-CN" altLang="en-US" sz="3600" b="1">
                <a:solidFill>
                  <a:srgbClr val="9900CC"/>
                </a:solidFill>
                <a:latin typeface="Times New Roman" pitchFamily="18" charset="0"/>
              </a:rPr>
              <a:t>根据示例和图片提示谈一谈你在星期六经常做的事以及你这个星期六正在做的事情（左侧为常做的，右边是正在做的事）。</a:t>
            </a:r>
          </a:p>
        </p:txBody>
      </p:sp>
      <p:pic>
        <p:nvPicPr>
          <p:cNvPr id="24580" name="Picture 36" descr="E:\图片库\动作\0633.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048000"/>
            <a:ext cx="1447800" cy="120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37" descr="E:\图片库\动作\1155.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352800"/>
            <a:ext cx="12954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Text Box 8"/>
          <p:cNvSpPr txBox="1">
            <a:spLocks noChangeArrowheads="1"/>
          </p:cNvSpPr>
          <p:nvPr/>
        </p:nvSpPr>
        <p:spPr bwMode="auto">
          <a:xfrm>
            <a:off x="2590800" y="3048000"/>
            <a:ext cx="6172200" cy="190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10000"/>
              </a:lnSpc>
            </a:pPr>
            <a:r>
              <a:rPr lang="en-US" sz="3600" b="1">
                <a:latin typeface="Times New Roman" pitchFamily="18" charset="0"/>
                <a:cs typeface="Times New Roman" pitchFamily="18" charset="0"/>
              </a:rPr>
              <a:t>I usually sleep in the morning.</a:t>
            </a:r>
          </a:p>
          <a:p>
            <a:pPr eaLnBrk="1" hangingPunct="1">
              <a:lnSpc>
                <a:spcPct val="110000"/>
              </a:lnSpc>
            </a:pPr>
            <a:r>
              <a:rPr lang="en-US" sz="3600" b="1">
                <a:solidFill>
                  <a:srgbClr val="FF3300"/>
                </a:solidFill>
                <a:latin typeface="Times New Roman" pitchFamily="18" charset="0"/>
                <a:cs typeface="Times New Roman" pitchFamily="18" charset="0"/>
              </a:rPr>
              <a:t>But I’m playing soccer this morning.</a:t>
            </a:r>
            <a:r>
              <a:rPr lang="en-US" sz="3600" b="1">
                <a:solidFill>
                  <a:srgbClr val="C00000"/>
                </a:solidFill>
                <a:latin typeface="Times New Roman" pitchFamily="18" charset="0"/>
                <a:cs typeface="Times New Roman" pitchFamily="18" charset="0"/>
              </a:rPr>
              <a:t> </a:t>
            </a:r>
          </a:p>
        </p:txBody>
      </p:sp>
      <p:pic>
        <p:nvPicPr>
          <p:cNvPr id="24583" name="Picture 38" descr="E:\图片库\动作\0428.t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5181600"/>
            <a:ext cx="1133475" cy="137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4" name="Picture 39" descr="E:\图片库\动作\3902.t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00" y="5181600"/>
            <a:ext cx="1652588"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5" name="Text Box 8"/>
          <p:cNvSpPr txBox="1">
            <a:spLocks noChangeArrowheads="1"/>
          </p:cNvSpPr>
          <p:nvPr/>
        </p:nvSpPr>
        <p:spPr bwMode="auto">
          <a:xfrm>
            <a:off x="2438400" y="5043488"/>
            <a:ext cx="6248400" cy="181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ts val="600"/>
              </a:spcBef>
            </a:pPr>
            <a:r>
              <a:rPr lang="en-US" sz="3600" b="1">
                <a:latin typeface="Times New Roman" pitchFamily="18" charset="0"/>
                <a:cs typeface="Times New Roman" pitchFamily="18" charset="0"/>
              </a:rPr>
              <a:t>I usually</a:t>
            </a:r>
            <a:r>
              <a:rPr lang="zh-CN" altLang="en-US" sz="3600" b="1">
                <a:latin typeface="Times New Roman" pitchFamily="18" charset="0"/>
              </a:rPr>
              <a:t> </a:t>
            </a:r>
            <a:r>
              <a:rPr lang="en-US" sz="3600" b="1">
                <a:latin typeface="Times New Roman" pitchFamily="18" charset="0"/>
                <a:cs typeface="Times New Roman" pitchFamily="18" charset="0"/>
              </a:rPr>
              <a:t>_____________________</a:t>
            </a:r>
            <a:r>
              <a:rPr lang="zh-CN" altLang="en-US" sz="3600" b="1">
                <a:latin typeface="Times New Roman" pitchFamily="18" charset="0"/>
              </a:rPr>
              <a:t>_____</a:t>
            </a:r>
            <a:r>
              <a:rPr lang="en-US" sz="3600" b="1">
                <a:latin typeface="Times New Roman" pitchFamily="18" charset="0"/>
                <a:cs typeface="Times New Roman" pitchFamily="18" charset="0"/>
              </a:rPr>
              <a:t>.</a:t>
            </a:r>
          </a:p>
          <a:p>
            <a:pPr eaLnBrk="1" hangingPunct="1">
              <a:spcBef>
                <a:spcPts val="600"/>
              </a:spcBef>
            </a:pPr>
            <a:r>
              <a:rPr lang="en-US" sz="3600" b="1">
                <a:latin typeface="Times New Roman" pitchFamily="18" charset="0"/>
                <a:cs typeface="Times New Roman" pitchFamily="18" charset="0"/>
              </a:rPr>
              <a:t>But ______________________.</a:t>
            </a:r>
            <a:r>
              <a:rPr lang="en-US" sz="3600" b="1">
                <a:solidFill>
                  <a:srgbClr val="C00000"/>
                </a:solidFill>
                <a:latin typeface="Times New Roman" pitchFamily="18" charset="0"/>
                <a:cs typeface="Times New Roman" pitchFamily="18" charset="0"/>
              </a:rPr>
              <a:t> </a:t>
            </a:r>
          </a:p>
        </p:txBody>
      </p:sp>
      <p:sp>
        <p:nvSpPr>
          <p:cNvPr id="24586" name="Text Box 8"/>
          <p:cNvSpPr txBox="1">
            <a:spLocks noChangeArrowheads="1"/>
          </p:cNvSpPr>
          <p:nvPr/>
        </p:nvSpPr>
        <p:spPr bwMode="auto">
          <a:xfrm>
            <a:off x="2438400" y="5638800"/>
            <a:ext cx="5715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600" b="1">
                <a:solidFill>
                  <a:srgbClr val="0000FF"/>
                </a:solidFill>
                <a:latin typeface="Times New Roman" pitchFamily="18" charset="0"/>
                <a:cs typeface="Times New Roman" pitchFamily="18" charset="0"/>
              </a:rPr>
              <a:t>use the computer at 10:00</a:t>
            </a:r>
          </a:p>
        </p:txBody>
      </p:sp>
      <p:sp>
        <p:nvSpPr>
          <p:cNvPr id="24587" name="Text Box 8"/>
          <p:cNvSpPr txBox="1">
            <a:spLocks noChangeArrowheads="1"/>
          </p:cNvSpPr>
          <p:nvPr/>
        </p:nvSpPr>
        <p:spPr bwMode="auto">
          <a:xfrm>
            <a:off x="3276600" y="6216650"/>
            <a:ext cx="5486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600" b="1">
                <a:solidFill>
                  <a:srgbClr val="FF3300"/>
                </a:solidFill>
                <a:latin typeface="Times New Roman" pitchFamily="18" charset="0"/>
                <a:cs typeface="Times New Roman" pitchFamily="18" charset="0"/>
              </a:rPr>
              <a:t>I’m reading a book now</a:t>
            </a: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with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500" fill="hold"/>
                                        <p:tgtEl>
                                          <p:spTgt spid="24578"/>
                                        </p:tgtEl>
                                        <p:attrNameLst>
                                          <p:attrName>ppt_x</p:attrName>
                                        </p:attrNameLst>
                                      </p:cBhvr>
                                      <p:tavLst>
                                        <p:tav tm="0">
                                          <p:val>
                                            <p:strVal val="0-#ppt_w/2"/>
                                          </p:val>
                                        </p:tav>
                                        <p:tav tm="100000">
                                          <p:val>
                                            <p:strVal val="#ppt_x"/>
                                          </p:val>
                                        </p:tav>
                                      </p:tavLst>
                                    </p:anim>
                                    <p:anim calcmode="lin" valueType="num">
                                      <p:cBhvr additive="base">
                                        <p:cTn id="8" dur="500" fill="hold"/>
                                        <p:tgtEl>
                                          <p:spTgt spid="24578"/>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24579"/>
                                        </p:tgtEl>
                                        <p:attrNameLst>
                                          <p:attrName>style.visibility</p:attrName>
                                        </p:attrNameLst>
                                      </p:cBhvr>
                                      <p:to>
                                        <p:strVal val="visible"/>
                                      </p:to>
                                    </p:set>
                                    <p:animEffect transition="in" filter="randombar(horizontal)">
                                      <p:cBhvr>
                                        <p:cTn id="12" dur="500"/>
                                        <p:tgtEl>
                                          <p:spTgt spid="2457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24580"/>
                                        </p:tgtEl>
                                        <p:attrNameLst>
                                          <p:attrName>style.visibility</p:attrName>
                                        </p:attrNameLst>
                                      </p:cBhvr>
                                      <p:to>
                                        <p:strVal val="visible"/>
                                      </p:to>
                                    </p:set>
                                    <p:animEffect transition="in" filter="dissolve">
                                      <p:cBhvr>
                                        <p:cTn id="17" dur="500"/>
                                        <p:tgtEl>
                                          <p:spTgt spid="24580"/>
                                        </p:tgtEl>
                                      </p:cBhvr>
                                    </p:animEffect>
                                  </p:childTnLst>
                                </p:cTn>
                              </p:par>
                              <p:par>
                                <p:cTn id="18" presetID="9" presetClass="entr" presetSubtype="0" fill="hold" nodeType="withEffect">
                                  <p:stCondLst>
                                    <p:cond delay="0"/>
                                  </p:stCondLst>
                                  <p:childTnLst>
                                    <p:set>
                                      <p:cBhvr>
                                        <p:cTn id="19" dur="1" fill="hold">
                                          <p:stCondLst>
                                            <p:cond delay="0"/>
                                          </p:stCondLst>
                                        </p:cTn>
                                        <p:tgtEl>
                                          <p:spTgt spid="24581"/>
                                        </p:tgtEl>
                                        <p:attrNameLst>
                                          <p:attrName>style.visibility</p:attrName>
                                        </p:attrNameLst>
                                      </p:cBhvr>
                                      <p:to>
                                        <p:strVal val="visible"/>
                                      </p:to>
                                    </p:set>
                                    <p:animEffect transition="in" filter="dissolve">
                                      <p:cBhvr>
                                        <p:cTn id="20" dur="500"/>
                                        <p:tgtEl>
                                          <p:spTgt spid="24581"/>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24582"/>
                                        </p:tgtEl>
                                        <p:attrNameLst>
                                          <p:attrName>style.visibility</p:attrName>
                                        </p:attrNameLst>
                                      </p:cBhvr>
                                      <p:to>
                                        <p:strVal val="visible"/>
                                      </p:to>
                                    </p:set>
                                    <p:animEffect transition="in" filter="randombar(horizontal)">
                                      <p:cBhvr>
                                        <p:cTn id="25" dur="500"/>
                                        <p:tgtEl>
                                          <p:spTgt spid="24582"/>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9" presetClass="entr" presetSubtype="0" fill="hold" nodeType="clickEffect">
                                  <p:stCondLst>
                                    <p:cond delay="0"/>
                                  </p:stCondLst>
                                  <p:childTnLst>
                                    <p:set>
                                      <p:cBhvr>
                                        <p:cTn id="29" dur="1" fill="hold">
                                          <p:stCondLst>
                                            <p:cond delay="0"/>
                                          </p:stCondLst>
                                        </p:cTn>
                                        <p:tgtEl>
                                          <p:spTgt spid="24583"/>
                                        </p:tgtEl>
                                        <p:attrNameLst>
                                          <p:attrName>style.visibility</p:attrName>
                                        </p:attrNameLst>
                                      </p:cBhvr>
                                      <p:to>
                                        <p:strVal val="visible"/>
                                      </p:to>
                                    </p:set>
                                    <p:animEffect transition="in" filter="dissolve">
                                      <p:cBhvr>
                                        <p:cTn id="30" dur="500"/>
                                        <p:tgtEl>
                                          <p:spTgt spid="24583"/>
                                        </p:tgtEl>
                                      </p:cBhvr>
                                    </p:animEffect>
                                  </p:childTnLst>
                                </p:cTn>
                              </p:par>
                              <p:par>
                                <p:cTn id="31" presetID="9" presetClass="entr" presetSubtype="0" fill="hold" nodeType="withEffect">
                                  <p:stCondLst>
                                    <p:cond delay="0"/>
                                  </p:stCondLst>
                                  <p:childTnLst>
                                    <p:set>
                                      <p:cBhvr>
                                        <p:cTn id="32" dur="1" fill="hold">
                                          <p:stCondLst>
                                            <p:cond delay="0"/>
                                          </p:stCondLst>
                                        </p:cTn>
                                        <p:tgtEl>
                                          <p:spTgt spid="24584"/>
                                        </p:tgtEl>
                                        <p:attrNameLst>
                                          <p:attrName>style.visibility</p:attrName>
                                        </p:attrNameLst>
                                      </p:cBhvr>
                                      <p:to>
                                        <p:strVal val="visible"/>
                                      </p:to>
                                    </p:set>
                                    <p:animEffect transition="in" filter="dissolve">
                                      <p:cBhvr>
                                        <p:cTn id="33" dur="500"/>
                                        <p:tgtEl>
                                          <p:spTgt spid="24584"/>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24585"/>
                                        </p:tgtEl>
                                        <p:attrNameLst>
                                          <p:attrName>style.visibility</p:attrName>
                                        </p:attrNameLst>
                                      </p:cBhvr>
                                      <p:to>
                                        <p:strVal val="visible"/>
                                      </p:to>
                                    </p:set>
                                    <p:animEffect transition="in" filter="randombar(horizontal)">
                                      <p:cBhvr>
                                        <p:cTn id="36" dur="500"/>
                                        <p:tgtEl>
                                          <p:spTgt spid="24585"/>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12" presetClass="entr" presetSubtype="4" fill="hold" grpId="0" nodeType="clickEffect">
                                  <p:stCondLst>
                                    <p:cond delay="0"/>
                                  </p:stCondLst>
                                  <p:childTnLst>
                                    <p:set>
                                      <p:cBhvr>
                                        <p:cTn id="40" dur="1" fill="hold">
                                          <p:stCondLst>
                                            <p:cond delay="0"/>
                                          </p:stCondLst>
                                        </p:cTn>
                                        <p:tgtEl>
                                          <p:spTgt spid="24586"/>
                                        </p:tgtEl>
                                        <p:attrNameLst>
                                          <p:attrName>style.visibility</p:attrName>
                                        </p:attrNameLst>
                                      </p:cBhvr>
                                      <p:to>
                                        <p:strVal val="visible"/>
                                      </p:to>
                                    </p:set>
                                    <p:animEffect transition="in" filter="slide(fromBottom)">
                                      <p:cBhvr>
                                        <p:cTn id="41" dur="500"/>
                                        <p:tgtEl>
                                          <p:spTgt spid="24586"/>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12" presetClass="entr" presetSubtype="4" fill="hold" grpId="0" nodeType="clickEffect">
                                  <p:stCondLst>
                                    <p:cond delay="0"/>
                                  </p:stCondLst>
                                  <p:childTnLst>
                                    <p:set>
                                      <p:cBhvr>
                                        <p:cTn id="45" dur="1" fill="hold">
                                          <p:stCondLst>
                                            <p:cond delay="0"/>
                                          </p:stCondLst>
                                        </p:cTn>
                                        <p:tgtEl>
                                          <p:spTgt spid="24587"/>
                                        </p:tgtEl>
                                        <p:attrNameLst>
                                          <p:attrName>style.visibility</p:attrName>
                                        </p:attrNameLst>
                                      </p:cBhvr>
                                      <p:to>
                                        <p:strVal val="visible"/>
                                      </p:to>
                                    </p:set>
                                    <p:animEffect transition="in" filter="slide(fromBottom)">
                                      <p:cBhvr>
                                        <p:cTn id="46" dur="500"/>
                                        <p:tgtEl>
                                          <p:spTgt spid="245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autoUpdateAnimBg="0"/>
      <p:bldP spid="24582" grpId="0" autoUpdateAnimBg="0"/>
      <p:bldP spid="24585" grpId="0" autoUpdateAnimBg="0"/>
      <p:bldP spid="24586" grpId="0" autoUpdateAnimBg="0"/>
      <p:bldP spid="24587"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5602" name="Picture 40" descr="E:\图片库\动作\3363.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914400"/>
            <a:ext cx="1155700"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3" name="Picture 41" descr="E:\图片库\动作\3364.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914400"/>
            <a:ext cx="11874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42" descr="E:\图片库\动作\2092.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3124200"/>
            <a:ext cx="1143000"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43" descr="E:\图片库\动作\3428.t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200400"/>
            <a:ext cx="1219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Text Box 8"/>
          <p:cNvSpPr txBox="1">
            <a:spLocks noChangeArrowheads="1"/>
          </p:cNvSpPr>
          <p:nvPr/>
        </p:nvSpPr>
        <p:spPr bwMode="auto">
          <a:xfrm>
            <a:off x="2895600" y="990600"/>
            <a:ext cx="6096000" cy="190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10000"/>
              </a:lnSpc>
            </a:pPr>
            <a:r>
              <a:rPr lang="en-US" sz="3600" b="1">
                <a:latin typeface="Times New Roman" pitchFamily="18" charset="0"/>
                <a:cs typeface="Times New Roman" pitchFamily="18" charset="0"/>
              </a:rPr>
              <a:t>I usually ____________________</a:t>
            </a:r>
            <a:r>
              <a:rPr lang="en-US" altLang="zh-CN" sz="3600" b="1">
                <a:latin typeface="Times New Roman" pitchFamily="18" charset="0"/>
                <a:cs typeface="Times New Roman" pitchFamily="18" charset="0"/>
              </a:rPr>
              <a:t>__</a:t>
            </a:r>
            <a:endParaRPr lang="en-US" sz="3600" b="1">
              <a:latin typeface="Times New Roman" pitchFamily="18" charset="0"/>
              <a:cs typeface="Times New Roman" pitchFamily="18" charset="0"/>
            </a:endParaRPr>
          </a:p>
          <a:p>
            <a:pPr eaLnBrk="1" hangingPunct="1">
              <a:lnSpc>
                <a:spcPct val="110000"/>
              </a:lnSpc>
            </a:pPr>
            <a:r>
              <a:rPr lang="en-US" sz="3600" b="1">
                <a:latin typeface="Times New Roman" pitchFamily="18" charset="0"/>
                <a:cs typeface="Times New Roman" pitchFamily="18" charset="0"/>
              </a:rPr>
              <a:t>But ______________________ </a:t>
            </a:r>
          </a:p>
        </p:txBody>
      </p:sp>
      <p:sp>
        <p:nvSpPr>
          <p:cNvPr id="25607" name="Text Box 8"/>
          <p:cNvSpPr txBox="1">
            <a:spLocks noChangeArrowheads="1"/>
          </p:cNvSpPr>
          <p:nvPr/>
        </p:nvSpPr>
        <p:spPr bwMode="auto">
          <a:xfrm>
            <a:off x="2438400" y="3189288"/>
            <a:ext cx="6477000" cy="251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10000"/>
              </a:lnSpc>
            </a:pPr>
            <a:r>
              <a:rPr lang="en-US" sz="3600" b="1">
                <a:latin typeface="Times New Roman" pitchFamily="18" charset="0"/>
                <a:cs typeface="Times New Roman" pitchFamily="18" charset="0"/>
              </a:rPr>
              <a:t>I usually ______________________</a:t>
            </a:r>
            <a:r>
              <a:rPr lang="zh-CN" altLang="en-US" sz="3600" b="1">
                <a:latin typeface="Times New Roman" pitchFamily="18" charset="0"/>
              </a:rPr>
              <a:t>____</a:t>
            </a:r>
            <a:endParaRPr lang="en-US" sz="3600" b="1">
              <a:latin typeface="Times New Roman" pitchFamily="18" charset="0"/>
              <a:cs typeface="Times New Roman" pitchFamily="18" charset="0"/>
            </a:endParaRPr>
          </a:p>
          <a:p>
            <a:pPr eaLnBrk="1" hangingPunct="1">
              <a:lnSpc>
                <a:spcPct val="110000"/>
              </a:lnSpc>
            </a:pPr>
            <a:r>
              <a:rPr lang="en-US" sz="3600" b="1">
                <a:latin typeface="Times New Roman" pitchFamily="18" charset="0"/>
                <a:cs typeface="Times New Roman" pitchFamily="18" charset="0"/>
              </a:rPr>
              <a:t>But ______________________</a:t>
            </a:r>
            <a:r>
              <a:rPr lang="zh-CN" altLang="en-US" sz="3600" b="1">
                <a:latin typeface="Times New Roman" pitchFamily="18" charset="0"/>
              </a:rPr>
              <a:t>_</a:t>
            </a:r>
            <a:endParaRPr lang="zh-CN" altLang="en-US" sz="3600" b="1">
              <a:latin typeface="Times New Roman" pitchFamily="18" charset="0"/>
              <a:cs typeface="Times New Roman" pitchFamily="18" charset="0"/>
            </a:endParaRPr>
          </a:p>
          <a:p>
            <a:pPr eaLnBrk="1" hangingPunct="1">
              <a:lnSpc>
                <a:spcPct val="110000"/>
              </a:lnSpc>
            </a:pPr>
            <a:r>
              <a:rPr lang="en-US" altLang="zh-CN" sz="3600" b="1">
                <a:latin typeface="Times New Roman" pitchFamily="18" charset="0"/>
                <a:cs typeface="Times New Roman" pitchFamily="18" charset="0"/>
              </a:rPr>
              <a:t>       _______________________</a:t>
            </a:r>
            <a:endParaRPr lang="en-US" sz="3600" b="1">
              <a:latin typeface="Times New Roman" pitchFamily="18" charset="0"/>
              <a:cs typeface="Times New Roman" pitchFamily="18" charset="0"/>
            </a:endParaRPr>
          </a:p>
        </p:txBody>
      </p:sp>
      <p:sp>
        <p:nvSpPr>
          <p:cNvPr id="25608" name="Text Box 8"/>
          <p:cNvSpPr txBox="1">
            <a:spLocks noChangeArrowheads="1"/>
          </p:cNvSpPr>
          <p:nvPr/>
        </p:nvSpPr>
        <p:spPr bwMode="auto">
          <a:xfrm>
            <a:off x="2819400" y="1600200"/>
            <a:ext cx="5105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600" b="1">
                <a:solidFill>
                  <a:srgbClr val="C00000"/>
                </a:solidFill>
                <a:latin typeface="Times New Roman" pitchFamily="18" charset="0"/>
                <a:cs typeface="Times New Roman" pitchFamily="18" charset="0"/>
              </a:rPr>
              <a:t> </a:t>
            </a:r>
            <a:r>
              <a:rPr lang="en-US" sz="3600" b="1">
                <a:solidFill>
                  <a:srgbClr val="0000FF"/>
                </a:solidFill>
                <a:latin typeface="Times New Roman" pitchFamily="18" charset="0"/>
                <a:cs typeface="Times New Roman" pitchFamily="18" charset="0"/>
              </a:rPr>
              <a:t>take the bus to the park</a:t>
            </a:r>
            <a:r>
              <a:rPr lang="en-US" altLang="zh-CN" sz="3600" b="1">
                <a:solidFill>
                  <a:srgbClr val="0000FF"/>
                </a:solidFill>
                <a:latin typeface="Times New Roman" pitchFamily="18" charset="0"/>
                <a:cs typeface="Times New Roman" pitchFamily="18" charset="0"/>
              </a:rPr>
              <a:t>.</a:t>
            </a:r>
            <a:endParaRPr lang="en-US" sz="3600" b="1">
              <a:solidFill>
                <a:srgbClr val="0000FF"/>
              </a:solidFill>
              <a:latin typeface="Times New Roman" pitchFamily="18" charset="0"/>
              <a:cs typeface="Times New Roman" pitchFamily="18" charset="0"/>
            </a:endParaRPr>
          </a:p>
        </p:txBody>
      </p:sp>
      <p:sp>
        <p:nvSpPr>
          <p:cNvPr id="25609" name="Text Box 8"/>
          <p:cNvSpPr txBox="1">
            <a:spLocks noChangeArrowheads="1"/>
          </p:cNvSpPr>
          <p:nvPr/>
        </p:nvSpPr>
        <p:spPr bwMode="auto">
          <a:xfrm>
            <a:off x="2590800" y="3810000"/>
            <a:ext cx="5943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600" b="1">
                <a:solidFill>
                  <a:srgbClr val="0000FF"/>
                </a:solidFill>
                <a:latin typeface="Times New Roman" pitchFamily="18" charset="0"/>
                <a:cs typeface="Times New Roman" pitchFamily="18" charset="0"/>
              </a:rPr>
              <a:t>play the guitar after dinner.</a:t>
            </a:r>
          </a:p>
        </p:txBody>
      </p:sp>
      <p:sp>
        <p:nvSpPr>
          <p:cNvPr id="25610" name="Text Box 8"/>
          <p:cNvSpPr txBox="1">
            <a:spLocks noChangeArrowheads="1"/>
          </p:cNvSpPr>
          <p:nvPr/>
        </p:nvSpPr>
        <p:spPr bwMode="auto">
          <a:xfrm>
            <a:off x="3733800" y="2286000"/>
            <a:ext cx="5257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600" b="1">
                <a:solidFill>
                  <a:srgbClr val="FF0000"/>
                </a:solidFill>
                <a:latin typeface="Times New Roman" pitchFamily="18" charset="0"/>
                <a:cs typeface="Times New Roman" pitchFamily="18" charset="0"/>
              </a:rPr>
              <a:t>I’m riding my bike now.</a:t>
            </a:r>
          </a:p>
        </p:txBody>
      </p:sp>
      <p:sp>
        <p:nvSpPr>
          <p:cNvPr id="25611" name="Text Box 8"/>
          <p:cNvSpPr txBox="1">
            <a:spLocks noChangeArrowheads="1"/>
          </p:cNvSpPr>
          <p:nvPr/>
        </p:nvSpPr>
        <p:spPr bwMode="auto">
          <a:xfrm>
            <a:off x="3276600" y="4419600"/>
            <a:ext cx="5486400"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10000"/>
              </a:lnSpc>
            </a:pPr>
            <a:r>
              <a:rPr lang="en-US" sz="3600" b="1">
                <a:solidFill>
                  <a:srgbClr val="FF3300"/>
                </a:solidFill>
                <a:latin typeface="Times New Roman" pitchFamily="18" charset="0"/>
                <a:cs typeface="Times New Roman" pitchFamily="18" charset="0"/>
              </a:rPr>
              <a:t>I’m playing ping pong now.</a:t>
            </a: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dissolve">
                                      <p:cBhvr>
                                        <p:cTn id="7" dur="500"/>
                                        <p:tgtEl>
                                          <p:spTgt spid="25602"/>
                                        </p:tgtEl>
                                      </p:cBhvr>
                                    </p:animEffect>
                                  </p:childTnLst>
                                </p:cTn>
                              </p:par>
                              <p:par>
                                <p:cTn id="8" presetID="9" presetClass="entr" presetSubtype="0" fill="hold" nodeType="withEffect">
                                  <p:stCondLst>
                                    <p:cond delay="0"/>
                                  </p:stCondLst>
                                  <p:childTnLst>
                                    <p:set>
                                      <p:cBhvr>
                                        <p:cTn id="9" dur="1" fill="hold">
                                          <p:stCondLst>
                                            <p:cond delay="0"/>
                                          </p:stCondLst>
                                        </p:cTn>
                                        <p:tgtEl>
                                          <p:spTgt spid="25603"/>
                                        </p:tgtEl>
                                        <p:attrNameLst>
                                          <p:attrName>style.visibility</p:attrName>
                                        </p:attrNameLst>
                                      </p:cBhvr>
                                      <p:to>
                                        <p:strVal val="visible"/>
                                      </p:to>
                                    </p:set>
                                    <p:animEffect transition="in" filter="dissolve">
                                      <p:cBhvr>
                                        <p:cTn id="10" dur="500"/>
                                        <p:tgtEl>
                                          <p:spTgt spid="25603"/>
                                        </p:tgtEl>
                                      </p:cBhvr>
                                    </p:animEffect>
                                  </p:childTnLst>
                                </p:cTn>
                              </p:par>
                              <p:par>
                                <p:cTn id="11" presetID="9" presetClass="entr" presetSubtype="0" fill="hold" nodeType="withEffect">
                                  <p:stCondLst>
                                    <p:cond delay="0"/>
                                  </p:stCondLst>
                                  <p:childTnLst>
                                    <p:set>
                                      <p:cBhvr>
                                        <p:cTn id="12" dur="1" fill="hold">
                                          <p:stCondLst>
                                            <p:cond delay="0"/>
                                          </p:stCondLst>
                                        </p:cTn>
                                        <p:tgtEl>
                                          <p:spTgt spid="25604"/>
                                        </p:tgtEl>
                                        <p:attrNameLst>
                                          <p:attrName>style.visibility</p:attrName>
                                        </p:attrNameLst>
                                      </p:cBhvr>
                                      <p:to>
                                        <p:strVal val="visible"/>
                                      </p:to>
                                    </p:set>
                                    <p:animEffect transition="in" filter="dissolve">
                                      <p:cBhvr>
                                        <p:cTn id="13" dur="500"/>
                                        <p:tgtEl>
                                          <p:spTgt spid="25604"/>
                                        </p:tgtEl>
                                      </p:cBhvr>
                                    </p:animEffect>
                                  </p:childTnLst>
                                </p:cTn>
                              </p:par>
                              <p:par>
                                <p:cTn id="14" presetID="9" presetClass="entr" presetSubtype="0" fill="hold" nodeType="withEffect">
                                  <p:stCondLst>
                                    <p:cond delay="0"/>
                                  </p:stCondLst>
                                  <p:childTnLst>
                                    <p:set>
                                      <p:cBhvr>
                                        <p:cTn id="15" dur="1" fill="hold">
                                          <p:stCondLst>
                                            <p:cond delay="0"/>
                                          </p:stCondLst>
                                        </p:cTn>
                                        <p:tgtEl>
                                          <p:spTgt spid="25605"/>
                                        </p:tgtEl>
                                        <p:attrNameLst>
                                          <p:attrName>style.visibility</p:attrName>
                                        </p:attrNameLst>
                                      </p:cBhvr>
                                      <p:to>
                                        <p:strVal val="visible"/>
                                      </p:to>
                                    </p:set>
                                    <p:animEffect transition="in" filter="dissolve">
                                      <p:cBhvr>
                                        <p:cTn id="16" dur="500"/>
                                        <p:tgtEl>
                                          <p:spTgt spid="2560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25606"/>
                                        </p:tgtEl>
                                        <p:attrNameLst>
                                          <p:attrName>style.visibility</p:attrName>
                                        </p:attrNameLst>
                                      </p:cBhvr>
                                      <p:to>
                                        <p:strVal val="visible"/>
                                      </p:to>
                                    </p:set>
                                    <p:animEffect transition="in" filter="randombar(horizontal)">
                                      <p:cBhvr>
                                        <p:cTn id="21" dur="500"/>
                                        <p:tgtEl>
                                          <p:spTgt spid="25606"/>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25607"/>
                                        </p:tgtEl>
                                        <p:attrNameLst>
                                          <p:attrName>style.visibility</p:attrName>
                                        </p:attrNameLst>
                                      </p:cBhvr>
                                      <p:to>
                                        <p:strVal val="visible"/>
                                      </p:to>
                                    </p:set>
                                    <p:animEffect transition="in" filter="randombar(horizontal)">
                                      <p:cBhvr>
                                        <p:cTn id="24" dur="500"/>
                                        <p:tgtEl>
                                          <p:spTgt spid="25607"/>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25608"/>
                                        </p:tgtEl>
                                        <p:attrNameLst>
                                          <p:attrName>style.visibility</p:attrName>
                                        </p:attrNameLst>
                                      </p:cBhvr>
                                      <p:to>
                                        <p:strVal val="visible"/>
                                      </p:to>
                                    </p:set>
                                    <p:animEffect transition="in" filter="slide(fromBottom)">
                                      <p:cBhvr>
                                        <p:cTn id="29" dur="500"/>
                                        <p:tgtEl>
                                          <p:spTgt spid="25608"/>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25610"/>
                                        </p:tgtEl>
                                        <p:attrNameLst>
                                          <p:attrName>style.visibility</p:attrName>
                                        </p:attrNameLst>
                                      </p:cBhvr>
                                      <p:to>
                                        <p:strVal val="visible"/>
                                      </p:to>
                                    </p:set>
                                    <p:animEffect transition="in" filter="slide(fromBottom)">
                                      <p:cBhvr>
                                        <p:cTn id="34" dur="500"/>
                                        <p:tgtEl>
                                          <p:spTgt spid="25610"/>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2" presetClass="entr" presetSubtype="4" fill="hold" grpId="0" nodeType="clickEffect">
                                  <p:stCondLst>
                                    <p:cond delay="0"/>
                                  </p:stCondLst>
                                  <p:childTnLst>
                                    <p:set>
                                      <p:cBhvr>
                                        <p:cTn id="38" dur="1" fill="hold">
                                          <p:stCondLst>
                                            <p:cond delay="0"/>
                                          </p:stCondLst>
                                        </p:cTn>
                                        <p:tgtEl>
                                          <p:spTgt spid="25609"/>
                                        </p:tgtEl>
                                        <p:attrNameLst>
                                          <p:attrName>style.visibility</p:attrName>
                                        </p:attrNameLst>
                                      </p:cBhvr>
                                      <p:to>
                                        <p:strVal val="visible"/>
                                      </p:to>
                                    </p:set>
                                    <p:animEffect transition="in" filter="slide(fromBottom)">
                                      <p:cBhvr>
                                        <p:cTn id="39" dur="500"/>
                                        <p:tgtEl>
                                          <p:spTgt spid="25609"/>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2" presetClass="entr" presetSubtype="4" fill="hold" grpId="0" nodeType="clickEffect">
                                  <p:stCondLst>
                                    <p:cond delay="0"/>
                                  </p:stCondLst>
                                  <p:childTnLst>
                                    <p:set>
                                      <p:cBhvr>
                                        <p:cTn id="43" dur="1" fill="hold">
                                          <p:stCondLst>
                                            <p:cond delay="0"/>
                                          </p:stCondLst>
                                        </p:cTn>
                                        <p:tgtEl>
                                          <p:spTgt spid="25611"/>
                                        </p:tgtEl>
                                        <p:attrNameLst>
                                          <p:attrName>style.visibility</p:attrName>
                                        </p:attrNameLst>
                                      </p:cBhvr>
                                      <p:to>
                                        <p:strVal val="visible"/>
                                      </p:to>
                                    </p:set>
                                    <p:animEffect transition="in" filter="slide(fromBottom)">
                                      <p:cBhvr>
                                        <p:cTn id="44" dur="500"/>
                                        <p:tgtEl>
                                          <p:spTgt spid="256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autoUpdateAnimBg="0"/>
      <p:bldP spid="25607" grpId="0" autoUpdateAnimBg="0"/>
      <p:bldP spid="25608" grpId="0" autoUpdateAnimBg="0"/>
      <p:bldP spid="25609" grpId="0" autoUpdateAnimBg="0"/>
      <p:bldP spid="25610" grpId="0" autoUpdateAnimBg="0"/>
      <p:bldP spid="25611"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Text Box 7"/>
          <p:cNvSpPr txBox="1">
            <a:spLocks noChangeArrowheads="1"/>
          </p:cNvSpPr>
          <p:nvPr/>
        </p:nvSpPr>
        <p:spPr bwMode="auto">
          <a:xfrm>
            <a:off x="1212850" y="5481638"/>
            <a:ext cx="842963"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2400" b="1" i="1">
                <a:solidFill>
                  <a:srgbClr val="006600"/>
                </a:solidFill>
                <a:latin typeface="Comic Sans MS" pitchFamily="66" charset="0"/>
              </a:rPr>
              <a:t>     </a:t>
            </a:r>
            <a:endParaRPr lang="en-US" sz="2400" b="1" i="1">
              <a:solidFill>
                <a:srgbClr val="FF0000"/>
              </a:solidFill>
              <a:latin typeface="Comic Sans MS" pitchFamily="66" charset="0"/>
            </a:endParaRPr>
          </a:p>
          <a:p>
            <a:pPr eaLnBrk="1" hangingPunct="1"/>
            <a:r>
              <a:rPr lang="en-US" sz="2400" b="1" i="1">
                <a:solidFill>
                  <a:srgbClr val="FF0000"/>
                </a:solidFill>
                <a:latin typeface="Comic Sans MS" pitchFamily="66" charset="0"/>
              </a:rPr>
              <a:t>    </a:t>
            </a:r>
          </a:p>
          <a:p>
            <a:pPr eaLnBrk="1" hangingPunct="1"/>
            <a:endParaRPr lang="en-US" sz="2400" b="1" i="1">
              <a:solidFill>
                <a:srgbClr val="FF0000"/>
              </a:solidFill>
              <a:latin typeface="Comic Sans MS" pitchFamily="66" charset="0"/>
            </a:endParaRPr>
          </a:p>
        </p:txBody>
      </p:sp>
      <p:sp>
        <p:nvSpPr>
          <p:cNvPr id="6147" name="WordArt 5"/>
          <p:cNvSpPr>
            <a:spLocks noChangeArrowheads="1" noChangeShapeType="1" noTextEdit="1"/>
          </p:cNvSpPr>
          <p:nvPr/>
        </p:nvSpPr>
        <p:spPr bwMode="auto">
          <a:xfrm>
            <a:off x="2514600" y="2133600"/>
            <a:ext cx="5791200" cy="15240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b="1">
                <a:solidFill>
                  <a:srgbClr val="6600FF"/>
                </a:solidFill>
                <a:effectLst>
                  <a:outerShdw dist="35921" dir="2700000" algn="ctr" rotWithShape="0">
                    <a:srgbClr val="C0C0C0">
                      <a:alpha val="78999"/>
                    </a:srgbClr>
                  </a:outerShdw>
                </a:effectLst>
                <a:latin typeface="Times New Roman"/>
                <a:cs typeface="Times New Roman"/>
              </a:rPr>
              <a:t>Section A 2</a:t>
            </a:r>
          </a:p>
          <a:p>
            <a:pPr algn="ctr"/>
            <a:r>
              <a:rPr lang="en-US" altLang="zh-CN" sz="3600" b="1">
                <a:solidFill>
                  <a:srgbClr val="6600FF"/>
                </a:solidFill>
                <a:effectLst>
                  <a:outerShdw dist="35921" dir="2700000" algn="ctr" rotWithShape="0">
                    <a:srgbClr val="C0C0C0">
                      <a:alpha val="78999"/>
                    </a:srgbClr>
                  </a:outerShdw>
                </a:effectLst>
                <a:latin typeface="Times New Roman"/>
                <a:cs typeface="Times New Roman"/>
              </a:rPr>
              <a:t>Grammar Focus-3c</a:t>
            </a:r>
            <a:endParaRPr lang="zh-CN" altLang="en-US" sz="3600" b="1">
              <a:solidFill>
                <a:srgbClr val="6600FF"/>
              </a:solidFill>
              <a:effectLst>
                <a:outerShdw dist="35921" dir="2700000" algn="ctr" rotWithShape="0">
                  <a:srgbClr val="C0C0C0">
                    <a:alpha val="78999"/>
                  </a:srgbClr>
                </a:outerShdw>
              </a:effectLst>
              <a:latin typeface="Times New Roman"/>
              <a:cs typeface="Times New Roman"/>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grpId="0" nodeType="with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p:cTn id="7" dur="500" fill="hold"/>
                                        <p:tgtEl>
                                          <p:spTgt spid="6147"/>
                                        </p:tgtEl>
                                        <p:attrNameLst>
                                          <p:attrName>ppt_w</p:attrName>
                                        </p:attrNameLst>
                                      </p:cBhvr>
                                      <p:tavLst>
                                        <p:tav tm="0">
                                          <p:val>
                                            <p:fltVal val="0"/>
                                          </p:val>
                                        </p:tav>
                                        <p:tav tm="100000">
                                          <p:val>
                                            <p:strVal val="#ppt_w"/>
                                          </p:val>
                                        </p:tav>
                                      </p:tavLst>
                                    </p:anim>
                                    <p:anim calcmode="lin" valueType="num">
                                      <p:cBhvr>
                                        <p:cTn id="8" dur="500" fill="hold"/>
                                        <p:tgtEl>
                                          <p:spTgt spid="6147"/>
                                        </p:tgtEl>
                                        <p:attrNameLst>
                                          <p:attrName>ppt_h</p:attrName>
                                        </p:attrNameLst>
                                      </p:cBhvr>
                                      <p:tavLst>
                                        <p:tav tm="0">
                                          <p:val>
                                            <p:fltVal val="0"/>
                                          </p:val>
                                        </p:tav>
                                        <p:tav tm="100000">
                                          <p:val>
                                            <p:strVal val="#ppt_h"/>
                                          </p:val>
                                        </p:tav>
                                      </p:tavLst>
                                    </p:anim>
                                    <p:animEffect transition="in" filter="fade">
                                      <p:cBhvr>
                                        <p:cTn id="9"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0" y="0"/>
            <a:ext cx="21875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4000" b="1">
                <a:solidFill>
                  <a:srgbClr val="0000FF"/>
                </a:solidFill>
                <a:latin typeface="Times New Roman" pitchFamily="18" charset="0"/>
              </a:rPr>
              <a:t>Exercise:</a:t>
            </a:r>
          </a:p>
        </p:txBody>
      </p:sp>
      <p:sp>
        <p:nvSpPr>
          <p:cNvPr id="39939" name="Text Box 3"/>
          <p:cNvSpPr txBox="1">
            <a:spLocks noChangeArrowheads="1"/>
          </p:cNvSpPr>
          <p:nvPr/>
        </p:nvSpPr>
        <p:spPr bwMode="auto">
          <a:xfrm>
            <a:off x="360363" y="404813"/>
            <a:ext cx="8532812" cy="630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eaLnBrk="0" hangingPunct="0">
              <a:defRPr>
                <a:solidFill>
                  <a:schemeClr val="tx1"/>
                </a:solidFill>
                <a:latin typeface="Arial" pitchFamily="34" charset="0"/>
                <a:ea typeface="宋体" pitchFamily="2" charset="-122"/>
              </a:defRPr>
            </a:lvl1pPr>
            <a:lvl2pPr marL="800100" indent="-342900" eaLnBrk="0" hangingPunct="0">
              <a:defRPr>
                <a:solidFill>
                  <a:schemeClr val="tx1"/>
                </a:solidFill>
                <a:latin typeface="Arial" pitchFamily="34" charset="0"/>
                <a:ea typeface="宋体" pitchFamily="2" charset="-122"/>
              </a:defRPr>
            </a:lvl2pPr>
            <a:lvl3pPr marL="1257300" indent="-342900" eaLnBrk="0" hangingPunct="0">
              <a:defRPr>
                <a:solidFill>
                  <a:schemeClr val="tx1"/>
                </a:solidFill>
                <a:latin typeface="Arial" pitchFamily="34" charset="0"/>
                <a:ea typeface="宋体" pitchFamily="2" charset="-122"/>
              </a:defRPr>
            </a:lvl3pPr>
            <a:lvl4pPr marL="1714500" indent="-342900" eaLnBrk="0" hangingPunct="0">
              <a:defRPr>
                <a:solidFill>
                  <a:schemeClr val="tx1"/>
                </a:solidFill>
                <a:latin typeface="Arial" pitchFamily="34" charset="0"/>
                <a:ea typeface="宋体" pitchFamily="2" charset="-122"/>
              </a:defRPr>
            </a:lvl4pPr>
            <a:lvl5pPr marL="2171700" indent="-342900" eaLnBrk="0" hangingPunct="0">
              <a:defRPr>
                <a:solidFill>
                  <a:schemeClr val="tx1"/>
                </a:solidFill>
                <a:latin typeface="Arial" pitchFamily="34" charset="0"/>
                <a:ea typeface="宋体" pitchFamily="2" charset="-122"/>
              </a:defRPr>
            </a:lvl5pPr>
            <a:lvl6pPr marL="2628900" indent="-342900" eaLnBrk="0" fontAlgn="base" hangingPunct="0">
              <a:spcBef>
                <a:spcPct val="0"/>
              </a:spcBef>
              <a:spcAft>
                <a:spcPct val="0"/>
              </a:spcAft>
              <a:defRPr>
                <a:solidFill>
                  <a:schemeClr val="tx1"/>
                </a:solidFill>
                <a:latin typeface="Arial" pitchFamily="34" charset="0"/>
                <a:ea typeface="宋体" pitchFamily="2" charset="-122"/>
              </a:defRPr>
            </a:lvl6pPr>
            <a:lvl7pPr marL="3086100" indent="-342900" eaLnBrk="0" fontAlgn="base" hangingPunct="0">
              <a:spcBef>
                <a:spcPct val="0"/>
              </a:spcBef>
              <a:spcAft>
                <a:spcPct val="0"/>
              </a:spcAft>
              <a:defRPr>
                <a:solidFill>
                  <a:schemeClr val="tx1"/>
                </a:solidFill>
                <a:latin typeface="Arial" pitchFamily="34" charset="0"/>
                <a:ea typeface="宋体" pitchFamily="2" charset="-122"/>
              </a:defRPr>
            </a:lvl7pPr>
            <a:lvl8pPr marL="3543300" indent="-342900" eaLnBrk="0" fontAlgn="base" hangingPunct="0">
              <a:spcBef>
                <a:spcPct val="0"/>
              </a:spcBef>
              <a:spcAft>
                <a:spcPct val="0"/>
              </a:spcAft>
              <a:defRPr>
                <a:solidFill>
                  <a:schemeClr val="tx1"/>
                </a:solidFill>
                <a:latin typeface="Arial" pitchFamily="34" charset="0"/>
                <a:ea typeface="宋体" pitchFamily="2" charset="-122"/>
              </a:defRPr>
            </a:lvl8pPr>
            <a:lvl9pPr marL="4000500" indent="-3429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buFontTx/>
              <a:buAutoNum type="arabicPeriod"/>
            </a:pPr>
            <a:r>
              <a:rPr lang="en-US" altLang="zh-CN" sz="3400" b="1">
                <a:latin typeface="Times New Roman" pitchFamily="18" charset="0"/>
              </a:rPr>
              <a:t>We ___ _______(watch)  TV </a:t>
            </a:r>
            <a:r>
              <a:rPr lang="en-US" altLang="zh-CN" sz="3400" b="1" u="sng">
                <a:solidFill>
                  <a:srgbClr val="FF0000"/>
                </a:solidFill>
                <a:effectLst>
                  <a:outerShdw blurRad="38100" dist="38100" dir="2700000" algn="tl">
                    <a:srgbClr val="C0C0C0"/>
                  </a:outerShdw>
                </a:effectLst>
                <a:latin typeface="Times New Roman" pitchFamily="18" charset="0"/>
              </a:rPr>
              <a:t>now.</a:t>
            </a:r>
          </a:p>
          <a:p>
            <a:pPr eaLnBrk="1" hangingPunct="1">
              <a:buFontTx/>
              <a:buAutoNum type="arabicPeriod"/>
            </a:pPr>
            <a:r>
              <a:rPr lang="en-US" altLang="zh-CN" sz="3400" b="1">
                <a:latin typeface="Times New Roman" pitchFamily="18" charset="0"/>
              </a:rPr>
              <a:t> He__ _____ (do) his homework </a:t>
            </a:r>
            <a:r>
              <a:rPr lang="en-US" altLang="zh-CN" sz="3400" b="1" u="sng">
                <a:solidFill>
                  <a:srgbClr val="FF0000"/>
                </a:solidFill>
                <a:effectLst>
                  <a:outerShdw blurRad="38100" dist="38100" dir="2700000" algn="tl">
                    <a:srgbClr val="C0C0C0"/>
                  </a:outerShdw>
                </a:effectLst>
                <a:latin typeface="Times New Roman" pitchFamily="18" charset="0"/>
              </a:rPr>
              <a:t>now</a:t>
            </a:r>
            <a:r>
              <a:rPr lang="en-US" altLang="zh-CN" sz="3400" b="1" u="sng">
                <a:effectLst>
                  <a:outerShdw blurRad="38100" dist="38100" dir="2700000" algn="tl">
                    <a:srgbClr val="C0C0C0"/>
                  </a:outerShdw>
                </a:effectLst>
                <a:latin typeface="Times New Roman" pitchFamily="18" charset="0"/>
              </a:rPr>
              <a:t>.</a:t>
            </a:r>
          </a:p>
          <a:p>
            <a:pPr eaLnBrk="1" hangingPunct="1">
              <a:buFontTx/>
              <a:buAutoNum type="arabicPeriod"/>
            </a:pPr>
            <a:r>
              <a:rPr lang="en-US" altLang="zh-CN" sz="3400" b="1" u="sng">
                <a:solidFill>
                  <a:srgbClr val="FF0000"/>
                </a:solidFill>
                <a:effectLst>
                  <a:outerShdw blurRad="38100" dist="38100" dir="2700000" algn="tl">
                    <a:srgbClr val="C0C0C0"/>
                  </a:outerShdw>
                </a:effectLst>
                <a:latin typeface="Times New Roman" pitchFamily="18" charset="0"/>
              </a:rPr>
              <a:t> Look</a:t>
            </a:r>
            <a:r>
              <a:rPr lang="en-US" altLang="zh-CN" sz="3400" b="1" u="sng">
                <a:effectLst>
                  <a:outerShdw blurRad="38100" dist="38100" dir="2700000" algn="tl">
                    <a:srgbClr val="C0C0C0"/>
                  </a:outerShdw>
                </a:effectLst>
                <a:latin typeface="Times New Roman" pitchFamily="18" charset="0"/>
              </a:rPr>
              <a:t>!</a:t>
            </a:r>
            <a:r>
              <a:rPr lang="en-US" altLang="zh-CN" sz="3400" b="1">
                <a:latin typeface="Times New Roman" pitchFamily="18" charset="0"/>
              </a:rPr>
              <a:t> That girl __ ____  (ride) the bike.</a:t>
            </a:r>
          </a:p>
          <a:p>
            <a:pPr eaLnBrk="1" hangingPunct="1">
              <a:buFontTx/>
              <a:buAutoNum type="arabicPeriod"/>
            </a:pPr>
            <a:r>
              <a:rPr lang="en-US" altLang="zh-CN" sz="3400" b="1">
                <a:latin typeface="Times New Roman" pitchFamily="18" charset="0"/>
              </a:rPr>
              <a:t>She __ _____(fly) a kite in the park now.</a:t>
            </a:r>
          </a:p>
          <a:p>
            <a:pPr eaLnBrk="1" hangingPunct="1">
              <a:buFontTx/>
              <a:buAutoNum type="arabicPeriod"/>
            </a:pPr>
            <a:r>
              <a:rPr lang="en-US" altLang="zh-CN" sz="3400" b="1">
                <a:latin typeface="Times New Roman" pitchFamily="18" charset="0"/>
              </a:rPr>
              <a:t>Tom and I ___ ________(clean) our bedroom </a:t>
            </a:r>
            <a:r>
              <a:rPr lang="en-US" altLang="zh-CN" sz="3400" b="1" u="sng">
                <a:solidFill>
                  <a:srgbClr val="FF0000"/>
                </a:solidFill>
                <a:effectLst>
                  <a:outerShdw blurRad="38100" dist="38100" dir="2700000" algn="tl">
                    <a:srgbClr val="C0C0C0"/>
                  </a:outerShdw>
                </a:effectLst>
                <a:latin typeface="Times New Roman" pitchFamily="18" charset="0"/>
              </a:rPr>
              <a:t>now.</a:t>
            </a:r>
            <a:r>
              <a:rPr lang="en-US" altLang="zh-CN" sz="3400" b="1">
                <a:latin typeface="Times New Roman" pitchFamily="18" charset="0"/>
              </a:rPr>
              <a:t> </a:t>
            </a:r>
          </a:p>
          <a:p>
            <a:pPr eaLnBrk="1" hangingPunct="1">
              <a:buFontTx/>
              <a:buAutoNum type="arabicPeriod"/>
            </a:pPr>
            <a:r>
              <a:rPr lang="en-US" altLang="zh-CN" sz="3400" b="1">
                <a:latin typeface="Times New Roman" pitchFamily="18" charset="0"/>
              </a:rPr>
              <a:t>My mother and I ____ _______(make) cakes </a:t>
            </a:r>
            <a:r>
              <a:rPr lang="en-US" altLang="zh-CN" sz="3400" b="1" u="sng">
                <a:solidFill>
                  <a:srgbClr val="FF0000"/>
                </a:solidFill>
                <a:effectLst>
                  <a:outerShdw blurRad="38100" dist="38100" dir="2700000" algn="tl">
                    <a:srgbClr val="C0C0C0"/>
                  </a:outerShdw>
                </a:effectLst>
                <a:latin typeface="Times New Roman" pitchFamily="18" charset="0"/>
              </a:rPr>
              <a:t>now</a:t>
            </a:r>
            <a:r>
              <a:rPr lang="en-US" altLang="zh-CN" sz="3400" b="1" u="sng">
                <a:effectLst>
                  <a:outerShdw blurRad="38100" dist="38100" dir="2700000" algn="tl">
                    <a:srgbClr val="C0C0C0"/>
                  </a:outerShdw>
                </a:effectLst>
                <a:latin typeface="Times New Roman" pitchFamily="18" charset="0"/>
              </a:rPr>
              <a:t>.</a:t>
            </a:r>
          </a:p>
          <a:p>
            <a:pPr eaLnBrk="1" hangingPunct="1">
              <a:buFontTx/>
              <a:buAutoNum type="arabicPeriod"/>
            </a:pPr>
            <a:r>
              <a:rPr lang="en-US" altLang="zh-CN" sz="3400" b="1">
                <a:latin typeface="Times New Roman" pitchFamily="18" charset="0"/>
              </a:rPr>
              <a:t>The baby is sleeping and his mother _____</a:t>
            </a:r>
          </a:p>
          <a:p>
            <a:pPr eaLnBrk="1" hangingPunct="1"/>
            <a:r>
              <a:rPr lang="en-US" altLang="zh-CN" sz="3400" b="1">
                <a:latin typeface="Times New Roman" pitchFamily="18" charset="0"/>
              </a:rPr>
              <a:t>    _______ _____(look after) him.</a:t>
            </a:r>
          </a:p>
          <a:p>
            <a:pPr eaLnBrk="1" hangingPunct="1"/>
            <a:r>
              <a:rPr lang="en-US" altLang="zh-CN" sz="3400" b="1">
                <a:latin typeface="Times New Roman" pitchFamily="18" charset="0"/>
              </a:rPr>
              <a:t>8. </a:t>
            </a:r>
            <a:r>
              <a:rPr lang="en-US" altLang="zh-CN" sz="3400" b="1" u="sng">
                <a:solidFill>
                  <a:srgbClr val="FF0000"/>
                </a:solidFill>
                <a:effectLst>
                  <a:outerShdw blurRad="38100" dist="38100" dir="2700000" algn="tl">
                    <a:srgbClr val="C0C0C0"/>
                  </a:outerShdw>
                </a:effectLst>
                <a:latin typeface="Times New Roman" pitchFamily="18" charset="0"/>
              </a:rPr>
              <a:t>Listen!</a:t>
            </a:r>
            <a:r>
              <a:rPr lang="en-US" altLang="zh-CN" sz="3400" b="1">
                <a:latin typeface="Times New Roman" pitchFamily="18" charset="0"/>
              </a:rPr>
              <a:t> The twins ___ _______(sing) under the tree</a:t>
            </a:r>
            <a:r>
              <a:rPr lang="en-US" altLang="zh-CN" sz="3200" b="1">
                <a:latin typeface="Times New Roman" pitchFamily="18" charset="0"/>
              </a:rPr>
              <a:t>.</a:t>
            </a:r>
          </a:p>
        </p:txBody>
      </p:sp>
      <p:sp>
        <p:nvSpPr>
          <p:cNvPr id="39940" name="Text Box 4"/>
          <p:cNvSpPr txBox="1">
            <a:spLocks noChangeArrowheads="1"/>
          </p:cNvSpPr>
          <p:nvPr/>
        </p:nvSpPr>
        <p:spPr bwMode="auto">
          <a:xfrm>
            <a:off x="1374775" y="404813"/>
            <a:ext cx="257175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00"/>
                </a:solidFill>
                <a:latin typeface="Times New Roman" pitchFamily="18" charset="0"/>
              </a:rPr>
              <a:t>are watching</a:t>
            </a:r>
          </a:p>
        </p:txBody>
      </p:sp>
      <p:sp>
        <p:nvSpPr>
          <p:cNvPr id="39941" name="Text Box 5"/>
          <p:cNvSpPr txBox="1">
            <a:spLocks noChangeArrowheads="1"/>
          </p:cNvSpPr>
          <p:nvPr/>
        </p:nvSpPr>
        <p:spPr bwMode="auto">
          <a:xfrm>
            <a:off x="1422400" y="908050"/>
            <a:ext cx="16129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00"/>
                </a:solidFill>
                <a:latin typeface="Times New Roman" pitchFamily="18" charset="0"/>
              </a:rPr>
              <a:t>is doing</a:t>
            </a:r>
          </a:p>
        </p:txBody>
      </p:sp>
      <p:sp>
        <p:nvSpPr>
          <p:cNvPr id="39942" name="Text Box 6"/>
          <p:cNvSpPr txBox="1">
            <a:spLocks noChangeArrowheads="1"/>
          </p:cNvSpPr>
          <p:nvPr/>
        </p:nvSpPr>
        <p:spPr bwMode="auto">
          <a:xfrm>
            <a:off x="3605213" y="1412875"/>
            <a:ext cx="1709737"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00"/>
                </a:solidFill>
                <a:latin typeface="Times New Roman" pitchFamily="18" charset="0"/>
              </a:rPr>
              <a:t>is riding</a:t>
            </a:r>
          </a:p>
        </p:txBody>
      </p:sp>
      <p:sp>
        <p:nvSpPr>
          <p:cNvPr id="39943" name="Text Box 7"/>
          <p:cNvSpPr txBox="1">
            <a:spLocks noChangeArrowheads="1"/>
          </p:cNvSpPr>
          <p:nvPr/>
        </p:nvSpPr>
        <p:spPr bwMode="auto">
          <a:xfrm>
            <a:off x="1517650" y="1916113"/>
            <a:ext cx="16383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00"/>
                </a:solidFill>
                <a:latin typeface="Times New Roman" pitchFamily="18" charset="0"/>
              </a:rPr>
              <a:t>is flying</a:t>
            </a:r>
          </a:p>
        </p:txBody>
      </p:sp>
      <p:sp>
        <p:nvSpPr>
          <p:cNvPr id="39944" name="Text Box 8"/>
          <p:cNvSpPr txBox="1">
            <a:spLocks noChangeArrowheads="1"/>
          </p:cNvSpPr>
          <p:nvPr/>
        </p:nvSpPr>
        <p:spPr bwMode="auto">
          <a:xfrm>
            <a:off x="2862263" y="2492375"/>
            <a:ext cx="242887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00"/>
                </a:solidFill>
                <a:latin typeface="Times New Roman" pitchFamily="18" charset="0"/>
              </a:rPr>
              <a:t>are cleaning</a:t>
            </a:r>
          </a:p>
        </p:txBody>
      </p:sp>
      <p:sp>
        <p:nvSpPr>
          <p:cNvPr id="39945" name="Text Box 9"/>
          <p:cNvSpPr txBox="1">
            <a:spLocks noChangeArrowheads="1"/>
          </p:cNvSpPr>
          <p:nvPr/>
        </p:nvSpPr>
        <p:spPr bwMode="auto">
          <a:xfrm>
            <a:off x="3822700" y="3500438"/>
            <a:ext cx="2284413"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00"/>
                </a:solidFill>
                <a:latin typeface="Times New Roman" pitchFamily="18" charset="0"/>
              </a:rPr>
              <a:t>are making</a:t>
            </a:r>
          </a:p>
        </p:txBody>
      </p:sp>
      <p:sp>
        <p:nvSpPr>
          <p:cNvPr id="39946" name="Text Box 10"/>
          <p:cNvSpPr txBox="1">
            <a:spLocks noChangeArrowheads="1"/>
          </p:cNvSpPr>
          <p:nvPr/>
        </p:nvSpPr>
        <p:spPr bwMode="auto">
          <a:xfrm>
            <a:off x="7304088" y="4508500"/>
            <a:ext cx="58102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00"/>
                </a:solidFill>
                <a:latin typeface="Times New Roman" pitchFamily="18" charset="0"/>
              </a:rPr>
              <a:t>is</a:t>
            </a:r>
            <a:r>
              <a:rPr lang="en-US" altLang="zh-CN" sz="3400">
                <a:solidFill>
                  <a:srgbClr val="990099"/>
                </a:solidFill>
                <a:latin typeface="Times New Roman" pitchFamily="18" charset="0"/>
              </a:rPr>
              <a:t> </a:t>
            </a:r>
          </a:p>
        </p:txBody>
      </p:sp>
      <p:sp>
        <p:nvSpPr>
          <p:cNvPr id="39947" name="Text Box 11"/>
          <p:cNvSpPr txBox="1">
            <a:spLocks noChangeArrowheads="1"/>
          </p:cNvSpPr>
          <p:nvPr/>
        </p:nvSpPr>
        <p:spPr bwMode="auto">
          <a:xfrm>
            <a:off x="4062413" y="5516563"/>
            <a:ext cx="221297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400" b="1">
                <a:solidFill>
                  <a:srgbClr val="FF0000"/>
                </a:solidFill>
                <a:latin typeface="Times New Roman" pitchFamily="18" charset="0"/>
              </a:rPr>
              <a:t>are singing</a:t>
            </a:r>
          </a:p>
        </p:txBody>
      </p:sp>
      <p:sp>
        <p:nvSpPr>
          <p:cNvPr id="39948" name="Text Box 12"/>
          <p:cNvSpPr txBox="1">
            <a:spLocks noChangeArrowheads="1"/>
          </p:cNvSpPr>
          <p:nvPr/>
        </p:nvSpPr>
        <p:spPr bwMode="auto">
          <a:xfrm>
            <a:off x="860425" y="5013325"/>
            <a:ext cx="24066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FF0000"/>
                </a:solidFill>
                <a:latin typeface="Times New Roman" pitchFamily="18" charset="0"/>
              </a:rPr>
              <a:t>looking after</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blinds(horizontal)">
                                      <p:cBhvr>
                                        <p:cTn id="7" dur="500"/>
                                        <p:tgtEl>
                                          <p:spTgt spid="399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9939"/>
                                        </p:tgtEl>
                                        <p:attrNameLst>
                                          <p:attrName>style.visibility</p:attrName>
                                        </p:attrNameLst>
                                      </p:cBhvr>
                                      <p:to>
                                        <p:strVal val="visible"/>
                                      </p:to>
                                    </p:set>
                                    <p:animEffect transition="in" filter="box(in)">
                                      <p:cBhvr>
                                        <p:cTn id="12" dur="500"/>
                                        <p:tgtEl>
                                          <p:spTgt spid="3993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9940"/>
                                        </p:tgtEl>
                                        <p:attrNameLst>
                                          <p:attrName>style.visibility</p:attrName>
                                        </p:attrNameLst>
                                      </p:cBhvr>
                                      <p:to>
                                        <p:strVal val="visible"/>
                                      </p:to>
                                    </p:set>
                                    <p:animEffect transition="in" filter="diamond(in)">
                                      <p:cBhvr>
                                        <p:cTn id="17" dur="2000"/>
                                        <p:tgtEl>
                                          <p:spTgt spid="39940"/>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 presetClass="entr" presetSubtype="4" fill="hold" grpId="1" nodeType="clickEffect">
                                  <p:stCondLst>
                                    <p:cond delay="0"/>
                                  </p:stCondLst>
                                  <p:childTnLst>
                                    <p:set>
                                      <p:cBhvr>
                                        <p:cTn id="21" dur="1" fill="hold">
                                          <p:stCondLst>
                                            <p:cond delay="0"/>
                                          </p:stCondLst>
                                        </p:cTn>
                                        <p:tgtEl>
                                          <p:spTgt spid="39940"/>
                                        </p:tgtEl>
                                        <p:attrNameLst>
                                          <p:attrName>style.visibility</p:attrName>
                                        </p:attrNameLst>
                                      </p:cBhvr>
                                      <p:to>
                                        <p:strVal val="visible"/>
                                      </p:to>
                                    </p:set>
                                    <p:anim calcmode="lin" valueType="num">
                                      <p:cBhvr additive="base">
                                        <p:cTn id="22" dur="500" fill="hold"/>
                                        <p:tgtEl>
                                          <p:spTgt spid="39940"/>
                                        </p:tgtEl>
                                        <p:attrNameLst>
                                          <p:attrName>ppt_x</p:attrName>
                                        </p:attrNameLst>
                                      </p:cBhvr>
                                      <p:tavLst>
                                        <p:tav tm="0">
                                          <p:val>
                                            <p:strVal val="#ppt_x"/>
                                          </p:val>
                                        </p:tav>
                                        <p:tav tm="100000">
                                          <p:val>
                                            <p:strVal val="#ppt_x"/>
                                          </p:val>
                                        </p:tav>
                                      </p:tavLst>
                                    </p:anim>
                                    <p:anim calcmode="lin" valueType="num">
                                      <p:cBhvr additive="base">
                                        <p:cTn id="23" dur="500" fill="hold"/>
                                        <p:tgtEl>
                                          <p:spTgt spid="39940"/>
                                        </p:tgtEl>
                                        <p:attrNameLst>
                                          <p:attrName>ppt_y</p:attrName>
                                        </p:attrNameLst>
                                      </p:cBhvr>
                                      <p:tavLst>
                                        <p:tav tm="0">
                                          <p:val>
                                            <p:strVal val="1+#ppt_h/2"/>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39941"/>
                                        </p:tgtEl>
                                        <p:attrNameLst>
                                          <p:attrName>style.visibility</p:attrName>
                                        </p:attrNameLst>
                                      </p:cBhvr>
                                      <p:to>
                                        <p:strVal val="visible"/>
                                      </p:to>
                                    </p:set>
                                    <p:anim calcmode="lin" valueType="num">
                                      <p:cBhvr additive="base">
                                        <p:cTn id="28" dur="500" fill="hold"/>
                                        <p:tgtEl>
                                          <p:spTgt spid="39941"/>
                                        </p:tgtEl>
                                        <p:attrNameLst>
                                          <p:attrName>ppt_x</p:attrName>
                                        </p:attrNameLst>
                                      </p:cBhvr>
                                      <p:tavLst>
                                        <p:tav tm="0">
                                          <p:val>
                                            <p:strVal val="#ppt_x"/>
                                          </p:val>
                                        </p:tav>
                                        <p:tav tm="100000">
                                          <p:val>
                                            <p:strVal val="#ppt_x"/>
                                          </p:val>
                                        </p:tav>
                                      </p:tavLst>
                                    </p:anim>
                                    <p:anim calcmode="lin" valueType="num">
                                      <p:cBhvr additive="base">
                                        <p:cTn id="29" dur="500" fill="hold"/>
                                        <p:tgtEl>
                                          <p:spTgt spid="39941"/>
                                        </p:tgtEl>
                                        <p:attrNameLst>
                                          <p:attrName>ppt_y</p:attrName>
                                        </p:attrNameLst>
                                      </p:cBhvr>
                                      <p:tavLst>
                                        <p:tav tm="0">
                                          <p:val>
                                            <p:strVal val="1+#ppt_h/2"/>
                                          </p:val>
                                        </p:tav>
                                        <p:tav tm="100000">
                                          <p:val>
                                            <p:strVal val="#ppt_y"/>
                                          </p:val>
                                        </p:tav>
                                      </p:tavLst>
                                    </p:anim>
                                  </p:childTnLst>
                                </p:cTn>
                              </p:par>
                            </p:childTnLst>
                          </p:cTn>
                        </p:par>
                      </p:childTnLst>
                    </p:cTn>
                  </p:par>
                  <p:par>
                    <p:cTn id="30" fill="hold" nodeType="clickPar">
                      <p:stCondLst>
                        <p:cond delay="indefinite"/>
                      </p:stCondLst>
                      <p:childTnLst>
                        <p:par>
                          <p:cTn id="31" fill="hold" nodeType="withGroup">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39942"/>
                                        </p:tgtEl>
                                        <p:attrNameLst>
                                          <p:attrName>style.visibility</p:attrName>
                                        </p:attrNameLst>
                                      </p:cBhvr>
                                      <p:to>
                                        <p:strVal val="visible"/>
                                      </p:to>
                                    </p:set>
                                    <p:anim calcmode="lin" valueType="num">
                                      <p:cBhvr additive="base">
                                        <p:cTn id="34" dur="500" fill="hold"/>
                                        <p:tgtEl>
                                          <p:spTgt spid="39942"/>
                                        </p:tgtEl>
                                        <p:attrNameLst>
                                          <p:attrName>ppt_x</p:attrName>
                                        </p:attrNameLst>
                                      </p:cBhvr>
                                      <p:tavLst>
                                        <p:tav tm="0">
                                          <p:val>
                                            <p:strVal val="#ppt_x"/>
                                          </p:val>
                                        </p:tav>
                                        <p:tav tm="100000">
                                          <p:val>
                                            <p:strVal val="#ppt_x"/>
                                          </p:val>
                                        </p:tav>
                                      </p:tavLst>
                                    </p:anim>
                                    <p:anim calcmode="lin" valueType="num">
                                      <p:cBhvr additive="base">
                                        <p:cTn id="35" dur="500" fill="hold"/>
                                        <p:tgtEl>
                                          <p:spTgt spid="39942"/>
                                        </p:tgtEl>
                                        <p:attrNameLst>
                                          <p:attrName>ppt_y</p:attrName>
                                        </p:attrNameLst>
                                      </p:cBhvr>
                                      <p:tavLst>
                                        <p:tav tm="0">
                                          <p:val>
                                            <p:strVal val="1+#ppt_h/2"/>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39943"/>
                                        </p:tgtEl>
                                        <p:attrNameLst>
                                          <p:attrName>style.visibility</p:attrName>
                                        </p:attrNameLst>
                                      </p:cBhvr>
                                      <p:to>
                                        <p:strVal val="visible"/>
                                      </p:to>
                                    </p:set>
                                    <p:anim calcmode="lin" valueType="num">
                                      <p:cBhvr additive="base">
                                        <p:cTn id="40" dur="500" fill="hold"/>
                                        <p:tgtEl>
                                          <p:spTgt spid="39943"/>
                                        </p:tgtEl>
                                        <p:attrNameLst>
                                          <p:attrName>ppt_x</p:attrName>
                                        </p:attrNameLst>
                                      </p:cBhvr>
                                      <p:tavLst>
                                        <p:tav tm="0">
                                          <p:val>
                                            <p:strVal val="#ppt_x"/>
                                          </p:val>
                                        </p:tav>
                                        <p:tav tm="100000">
                                          <p:val>
                                            <p:strVal val="#ppt_x"/>
                                          </p:val>
                                        </p:tav>
                                      </p:tavLst>
                                    </p:anim>
                                    <p:anim calcmode="lin" valueType="num">
                                      <p:cBhvr additive="base">
                                        <p:cTn id="41" dur="500" fill="hold"/>
                                        <p:tgtEl>
                                          <p:spTgt spid="39943"/>
                                        </p:tgtEl>
                                        <p:attrNameLst>
                                          <p:attrName>ppt_y</p:attrName>
                                        </p:attrNameLst>
                                      </p:cBhvr>
                                      <p:tavLst>
                                        <p:tav tm="0">
                                          <p:val>
                                            <p:strVal val="1+#ppt_h/2"/>
                                          </p:val>
                                        </p:tav>
                                        <p:tav tm="100000">
                                          <p:val>
                                            <p:strVal val="#ppt_y"/>
                                          </p:val>
                                        </p:tav>
                                      </p:tavLst>
                                    </p:anim>
                                  </p:childTnLst>
                                </p:cTn>
                              </p:par>
                            </p:childTnLst>
                          </p:cTn>
                        </p:par>
                      </p:childTnLst>
                    </p:cTn>
                  </p:par>
                  <p:par>
                    <p:cTn id="42" fill="hold" nodeType="clickPar">
                      <p:stCondLst>
                        <p:cond delay="indefinite"/>
                      </p:stCondLst>
                      <p:childTnLst>
                        <p:par>
                          <p:cTn id="43" fill="hold" nodeType="withGroup">
                            <p:stCondLst>
                              <p:cond delay="0"/>
                            </p:stCondLst>
                            <p:childTnLst>
                              <p:par>
                                <p:cTn id="44" presetID="5" presetClass="entr" presetSubtype="10" fill="hold" grpId="0" nodeType="clickEffect">
                                  <p:stCondLst>
                                    <p:cond delay="0"/>
                                  </p:stCondLst>
                                  <p:childTnLst>
                                    <p:set>
                                      <p:cBhvr>
                                        <p:cTn id="45" dur="1" fill="hold">
                                          <p:stCondLst>
                                            <p:cond delay="0"/>
                                          </p:stCondLst>
                                        </p:cTn>
                                        <p:tgtEl>
                                          <p:spTgt spid="39944"/>
                                        </p:tgtEl>
                                        <p:attrNameLst>
                                          <p:attrName>style.visibility</p:attrName>
                                        </p:attrNameLst>
                                      </p:cBhvr>
                                      <p:to>
                                        <p:strVal val="visible"/>
                                      </p:to>
                                    </p:set>
                                    <p:animEffect transition="in" filter="checkerboard(across)">
                                      <p:cBhvr>
                                        <p:cTn id="46" dur="500"/>
                                        <p:tgtEl>
                                          <p:spTgt spid="39944"/>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5" presetClass="entr" presetSubtype="10" fill="hold" grpId="0" nodeType="clickEffect">
                                  <p:stCondLst>
                                    <p:cond delay="0"/>
                                  </p:stCondLst>
                                  <p:childTnLst>
                                    <p:set>
                                      <p:cBhvr>
                                        <p:cTn id="50" dur="1" fill="hold">
                                          <p:stCondLst>
                                            <p:cond delay="0"/>
                                          </p:stCondLst>
                                        </p:cTn>
                                        <p:tgtEl>
                                          <p:spTgt spid="39945"/>
                                        </p:tgtEl>
                                        <p:attrNameLst>
                                          <p:attrName>style.visibility</p:attrName>
                                        </p:attrNameLst>
                                      </p:cBhvr>
                                      <p:to>
                                        <p:strVal val="visible"/>
                                      </p:to>
                                    </p:set>
                                    <p:animEffect transition="in" filter="checkerboard(across)">
                                      <p:cBhvr>
                                        <p:cTn id="51" dur="500"/>
                                        <p:tgtEl>
                                          <p:spTgt spid="39945"/>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5" presetClass="entr" presetSubtype="10" fill="hold" grpId="0" nodeType="clickEffect">
                                  <p:stCondLst>
                                    <p:cond delay="0"/>
                                  </p:stCondLst>
                                  <p:childTnLst>
                                    <p:set>
                                      <p:cBhvr>
                                        <p:cTn id="55" dur="1" fill="hold">
                                          <p:stCondLst>
                                            <p:cond delay="0"/>
                                          </p:stCondLst>
                                        </p:cTn>
                                        <p:tgtEl>
                                          <p:spTgt spid="39946"/>
                                        </p:tgtEl>
                                        <p:attrNameLst>
                                          <p:attrName>style.visibility</p:attrName>
                                        </p:attrNameLst>
                                      </p:cBhvr>
                                      <p:to>
                                        <p:strVal val="visible"/>
                                      </p:to>
                                    </p:set>
                                    <p:animEffect transition="in" filter="checkerboard(across)">
                                      <p:cBhvr>
                                        <p:cTn id="56" dur="500"/>
                                        <p:tgtEl>
                                          <p:spTgt spid="39946"/>
                                        </p:tgtEl>
                                      </p:cBhvr>
                                    </p:animEffect>
                                  </p:childTnLst>
                                </p:cTn>
                              </p:par>
                              <p:par>
                                <p:cTn id="57" presetID="5" presetClass="entr" presetSubtype="10" fill="hold" grpId="0" nodeType="withEffect">
                                  <p:stCondLst>
                                    <p:cond delay="0"/>
                                  </p:stCondLst>
                                  <p:childTnLst>
                                    <p:set>
                                      <p:cBhvr>
                                        <p:cTn id="58" dur="1" fill="hold">
                                          <p:stCondLst>
                                            <p:cond delay="0"/>
                                          </p:stCondLst>
                                        </p:cTn>
                                        <p:tgtEl>
                                          <p:spTgt spid="39948"/>
                                        </p:tgtEl>
                                        <p:attrNameLst>
                                          <p:attrName>style.visibility</p:attrName>
                                        </p:attrNameLst>
                                      </p:cBhvr>
                                      <p:to>
                                        <p:strVal val="visible"/>
                                      </p:to>
                                    </p:set>
                                    <p:animEffect transition="in" filter="checkerboard(across)">
                                      <p:cBhvr>
                                        <p:cTn id="59" dur="500"/>
                                        <p:tgtEl>
                                          <p:spTgt spid="39948"/>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5" presetClass="entr" presetSubtype="10" fill="hold" grpId="0" nodeType="clickEffect">
                                  <p:stCondLst>
                                    <p:cond delay="0"/>
                                  </p:stCondLst>
                                  <p:childTnLst>
                                    <p:set>
                                      <p:cBhvr>
                                        <p:cTn id="63" dur="1" fill="hold">
                                          <p:stCondLst>
                                            <p:cond delay="0"/>
                                          </p:stCondLst>
                                        </p:cTn>
                                        <p:tgtEl>
                                          <p:spTgt spid="39947"/>
                                        </p:tgtEl>
                                        <p:attrNameLst>
                                          <p:attrName>style.visibility</p:attrName>
                                        </p:attrNameLst>
                                      </p:cBhvr>
                                      <p:to>
                                        <p:strVal val="visible"/>
                                      </p:to>
                                    </p:set>
                                    <p:animEffect transition="in" filter="checkerboard(across)">
                                      <p:cBhvr>
                                        <p:cTn id="64" dur="500"/>
                                        <p:tgtEl>
                                          <p:spTgt spid="399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P spid="39939" grpId="0"/>
      <p:bldP spid="39940" grpId="0"/>
      <p:bldP spid="39940" grpId="1"/>
      <p:bldP spid="39941" grpId="0"/>
      <p:bldP spid="39942" grpId="0"/>
      <p:bldP spid="39943" grpId="0"/>
      <p:bldP spid="39944" grpId="0"/>
      <p:bldP spid="39945" grpId="0"/>
      <p:bldP spid="39946" grpId="0"/>
      <p:bldP spid="39947" grpId="0"/>
      <p:bldP spid="39948" grpId="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body" idx="4294967295"/>
          </p:nvPr>
        </p:nvSpPr>
        <p:spPr>
          <a:xfrm>
            <a:off x="228600" y="1447800"/>
            <a:ext cx="8610600" cy="4267200"/>
          </a:xfrm>
        </p:spPr>
        <p:txBody>
          <a:bodyPr/>
          <a:lstStyle/>
          <a:p>
            <a:pPr marL="609600" indent="-609600" eaLnBrk="1" hangingPunct="1">
              <a:lnSpc>
                <a:spcPct val="120000"/>
              </a:lnSpc>
              <a:spcBef>
                <a:spcPct val="0"/>
              </a:spcBef>
              <a:buFontTx/>
              <a:buAutoNum type="arabicPeriod"/>
              <a:tabLst>
                <a:tab pos="4841875" algn="l"/>
              </a:tabLst>
            </a:pPr>
            <a:r>
              <a:rPr lang="en-US" sz="3600" b="1">
                <a:latin typeface="Times New Roman" pitchFamily="18" charset="0"/>
                <a:cs typeface="Times New Roman" pitchFamily="18" charset="0"/>
              </a:rPr>
              <a:t>The tigers</a:t>
            </a:r>
            <a:r>
              <a:rPr lang="en-US" altLang="zh-CN" sz="3600" b="1">
                <a:latin typeface="Times New Roman" pitchFamily="18" charset="0"/>
                <a:cs typeface="Times New Roman" pitchFamily="18" charset="0"/>
              </a:rPr>
              <a:t> </a:t>
            </a:r>
            <a:r>
              <a:rPr lang="en-US" sz="3600" b="1">
                <a:latin typeface="Times New Roman" pitchFamily="18" charset="0"/>
                <a:cs typeface="Times New Roman" pitchFamily="18" charset="0"/>
              </a:rPr>
              <a:t>are swimming in the river. </a:t>
            </a:r>
            <a:endParaRPr lang="en-US" altLang="zh-CN" sz="3600" b="1">
              <a:latin typeface="Times New Roman" pitchFamily="18" charset="0"/>
              <a:cs typeface="Times New Roman" pitchFamily="18" charset="0"/>
            </a:endParaRPr>
          </a:p>
          <a:p>
            <a:pPr marL="609600" indent="-609600" eaLnBrk="1" hangingPunct="1">
              <a:lnSpc>
                <a:spcPct val="120000"/>
              </a:lnSpc>
              <a:spcBef>
                <a:spcPct val="0"/>
              </a:spcBef>
              <a:buFontTx/>
              <a:buNone/>
              <a:tabLst>
                <a:tab pos="4841875" algn="l"/>
              </a:tabLst>
            </a:pPr>
            <a:r>
              <a:rPr lang="en-US" altLang="zh-CN" sz="3600" b="1">
                <a:latin typeface="Times New Roman" pitchFamily="18" charset="0"/>
                <a:cs typeface="Times New Roman" pitchFamily="18" charset="0"/>
              </a:rPr>
              <a:t>     </a:t>
            </a:r>
            <a:r>
              <a:rPr lang="en-US" sz="3600" b="1">
                <a:latin typeface="Times New Roman" pitchFamily="18" charset="0"/>
                <a:cs typeface="Times New Roman" pitchFamily="18" charset="0"/>
              </a:rPr>
              <a:t>(</a:t>
            </a:r>
            <a:r>
              <a:rPr lang="zh-CN" altLang="en-US" sz="3600" b="1">
                <a:latin typeface="Times New Roman" pitchFamily="18" charset="0"/>
                <a:cs typeface="Times New Roman" pitchFamily="18" charset="0"/>
              </a:rPr>
              <a:t>变否定句</a:t>
            </a:r>
            <a:r>
              <a:rPr lang="en-US" sz="3600" b="1">
                <a:latin typeface="Times New Roman" pitchFamily="18" charset="0"/>
                <a:cs typeface="Times New Roman" pitchFamily="18" charset="0"/>
              </a:rPr>
              <a:t>)</a:t>
            </a:r>
          </a:p>
          <a:p>
            <a:pPr marL="609600" indent="-609600" eaLnBrk="1" hangingPunct="1">
              <a:lnSpc>
                <a:spcPct val="120000"/>
              </a:lnSpc>
              <a:spcBef>
                <a:spcPct val="0"/>
              </a:spcBef>
              <a:buFontTx/>
              <a:buNone/>
              <a:tabLst>
                <a:tab pos="4841875" algn="l"/>
              </a:tabLst>
            </a:pPr>
            <a:r>
              <a:rPr lang="en-US" sz="3600" b="1">
                <a:latin typeface="Times New Roman" pitchFamily="18" charset="0"/>
                <a:cs typeface="Times New Roman" pitchFamily="18" charset="0"/>
              </a:rPr>
              <a:t>     __________________________________</a:t>
            </a:r>
          </a:p>
          <a:p>
            <a:pPr marL="609600" indent="-609600" eaLnBrk="1" hangingPunct="1">
              <a:lnSpc>
                <a:spcPct val="120000"/>
              </a:lnSpc>
              <a:spcBef>
                <a:spcPct val="0"/>
              </a:spcBef>
              <a:buFontTx/>
              <a:buAutoNum type="arabicPeriod" startAt="2"/>
              <a:tabLst>
                <a:tab pos="4841875" algn="l"/>
              </a:tabLst>
            </a:pPr>
            <a:r>
              <a:rPr lang="en-US" sz="3600" b="1">
                <a:latin typeface="Times New Roman" pitchFamily="18" charset="0"/>
                <a:cs typeface="Times New Roman" pitchFamily="18" charset="0"/>
              </a:rPr>
              <a:t>His grandpa is drinking now. </a:t>
            </a:r>
            <a:endParaRPr lang="en-US" altLang="zh-CN" sz="3600" b="1">
              <a:latin typeface="Times New Roman" pitchFamily="18" charset="0"/>
              <a:cs typeface="Times New Roman" pitchFamily="18" charset="0"/>
            </a:endParaRPr>
          </a:p>
          <a:p>
            <a:pPr marL="609600" indent="-609600" eaLnBrk="1" hangingPunct="1">
              <a:lnSpc>
                <a:spcPct val="120000"/>
              </a:lnSpc>
              <a:spcBef>
                <a:spcPct val="0"/>
              </a:spcBef>
              <a:buFontTx/>
              <a:buNone/>
              <a:tabLst>
                <a:tab pos="4841875" algn="l"/>
              </a:tabLst>
            </a:pPr>
            <a:r>
              <a:rPr lang="en-US" altLang="zh-CN" sz="3600" b="1">
                <a:latin typeface="Times New Roman" pitchFamily="18" charset="0"/>
                <a:cs typeface="Times New Roman" pitchFamily="18" charset="0"/>
              </a:rPr>
              <a:t>     </a:t>
            </a:r>
            <a:r>
              <a:rPr lang="en-US" sz="3600" b="1">
                <a:latin typeface="Times New Roman" pitchFamily="18" charset="0"/>
                <a:cs typeface="Times New Roman" pitchFamily="18" charset="0"/>
              </a:rPr>
              <a:t>(</a:t>
            </a:r>
            <a:r>
              <a:rPr lang="zh-CN" altLang="en-US" sz="3600" b="1">
                <a:latin typeface="Times New Roman" pitchFamily="18" charset="0"/>
                <a:cs typeface="Times New Roman" pitchFamily="18" charset="0"/>
              </a:rPr>
              <a:t>变为一般疑问句</a:t>
            </a:r>
            <a:r>
              <a:rPr lang="en-US" sz="3600" b="1">
                <a:latin typeface="Times New Roman" pitchFamily="18" charset="0"/>
                <a:cs typeface="Times New Roman" pitchFamily="18" charset="0"/>
              </a:rPr>
              <a:t>)</a:t>
            </a:r>
          </a:p>
          <a:p>
            <a:pPr marL="609600" indent="-609600" eaLnBrk="1" hangingPunct="1">
              <a:lnSpc>
                <a:spcPct val="120000"/>
              </a:lnSpc>
              <a:spcBef>
                <a:spcPct val="0"/>
              </a:spcBef>
              <a:buFontTx/>
              <a:buNone/>
              <a:tabLst>
                <a:tab pos="4841875" algn="l"/>
              </a:tabLst>
            </a:pPr>
            <a:r>
              <a:rPr lang="en-US" sz="3600" b="1">
                <a:latin typeface="Times New Roman" pitchFamily="18" charset="0"/>
                <a:cs typeface="Times New Roman" pitchFamily="18" charset="0"/>
              </a:rPr>
              <a:t>    ______________________________</a:t>
            </a:r>
          </a:p>
        </p:txBody>
      </p:sp>
      <p:sp>
        <p:nvSpPr>
          <p:cNvPr id="26627" name="Text Box 3"/>
          <p:cNvSpPr txBox="1">
            <a:spLocks noChangeArrowheads="1"/>
          </p:cNvSpPr>
          <p:nvPr/>
        </p:nvSpPr>
        <p:spPr bwMode="auto">
          <a:xfrm>
            <a:off x="4267200" y="609600"/>
            <a:ext cx="2133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zh-CN" altLang="en-US" sz="3600" b="1">
                <a:solidFill>
                  <a:srgbClr val="0000FF"/>
                </a:solidFill>
                <a:latin typeface="Times New Roman" pitchFamily="18" charset="0"/>
              </a:rPr>
              <a:t>句型转换</a:t>
            </a:r>
            <a:endParaRPr lang="en-US" sz="3600" b="1">
              <a:solidFill>
                <a:srgbClr val="0000FF"/>
              </a:solidFill>
              <a:latin typeface="Times New Roman" pitchFamily="18" charset="0"/>
            </a:endParaRPr>
          </a:p>
        </p:txBody>
      </p:sp>
      <p:sp>
        <p:nvSpPr>
          <p:cNvPr id="26628" name="Text Box 10"/>
          <p:cNvSpPr txBox="1">
            <a:spLocks noChangeArrowheads="1"/>
          </p:cNvSpPr>
          <p:nvPr/>
        </p:nvSpPr>
        <p:spPr bwMode="auto">
          <a:xfrm>
            <a:off x="762000" y="2819400"/>
            <a:ext cx="815340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600" b="1">
                <a:solidFill>
                  <a:srgbClr val="C00000"/>
                </a:solidFill>
                <a:latin typeface="Times New Roman" pitchFamily="18" charset="0"/>
              </a:rPr>
              <a:t>The tigers aren’t swimming in the river.</a:t>
            </a:r>
          </a:p>
        </p:txBody>
      </p:sp>
      <p:sp>
        <p:nvSpPr>
          <p:cNvPr id="26629" name="Text Box 11"/>
          <p:cNvSpPr txBox="1">
            <a:spLocks noChangeArrowheads="1"/>
          </p:cNvSpPr>
          <p:nvPr/>
        </p:nvSpPr>
        <p:spPr bwMode="auto">
          <a:xfrm>
            <a:off x="838200" y="4876800"/>
            <a:ext cx="6400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600" b="1">
                <a:solidFill>
                  <a:srgbClr val="C00000"/>
                </a:solidFill>
                <a:latin typeface="Times New Roman" pitchFamily="18" charset="0"/>
              </a:rPr>
              <a:t>Is his grandpa drinking now?</a:t>
            </a:r>
          </a:p>
        </p:txBody>
      </p:sp>
      <p:pic>
        <p:nvPicPr>
          <p:cNvPr id="26630" name="矩形 10"/>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457200"/>
            <a:ext cx="2743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1" fill="hold" nodeType="withEffect">
                                  <p:stCondLst>
                                    <p:cond delay="0"/>
                                  </p:stCondLst>
                                  <p:childTnLst>
                                    <p:set>
                                      <p:cBhvr>
                                        <p:cTn id="6" dur="1" fill="hold">
                                          <p:stCondLst>
                                            <p:cond delay="0"/>
                                          </p:stCondLst>
                                        </p:cTn>
                                        <p:tgtEl>
                                          <p:spTgt spid="26630"/>
                                        </p:tgtEl>
                                        <p:attrNameLst>
                                          <p:attrName>style.visibility</p:attrName>
                                        </p:attrNameLst>
                                      </p:cBhvr>
                                      <p:to>
                                        <p:strVal val="visible"/>
                                      </p:to>
                                    </p:set>
                                    <p:animEffect transition="in" filter="slide(fromTop)">
                                      <p:cBhvr>
                                        <p:cTn id="7" dur="500"/>
                                        <p:tgtEl>
                                          <p:spTgt spid="26630"/>
                                        </p:tgtEl>
                                      </p:cBhvr>
                                    </p:animEffect>
                                  </p:childTnLst>
                                </p:cTn>
                              </p:par>
                            </p:childTnLst>
                          </p:cTn>
                        </p:par>
                        <p:par>
                          <p:cTn id="8" fill="hold" nodeType="afterGroup">
                            <p:stCondLst>
                              <p:cond delay="500"/>
                            </p:stCondLst>
                            <p:childTnLst>
                              <p:par>
                                <p:cTn id="9" presetID="53" presetClass="entr" presetSubtype="0" fill="hold" grpId="0" nodeType="afterEffect">
                                  <p:stCondLst>
                                    <p:cond delay="0"/>
                                  </p:stCondLst>
                                  <p:childTnLst>
                                    <p:set>
                                      <p:cBhvr>
                                        <p:cTn id="10" dur="1" fill="hold">
                                          <p:stCondLst>
                                            <p:cond delay="0"/>
                                          </p:stCondLst>
                                        </p:cTn>
                                        <p:tgtEl>
                                          <p:spTgt spid="26627"/>
                                        </p:tgtEl>
                                        <p:attrNameLst>
                                          <p:attrName>style.visibility</p:attrName>
                                        </p:attrNameLst>
                                      </p:cBhvr>
                                      <p:to>
                                        <p:strVal val="visible"/>
                                      </p:to>
                                    </p:set>
                                    <p:anim calcmode="lin" valueType="num">
                                      <p:cBhvr>
                                        <p:cTn id="11" dur="500" fill="hold"/>
                                        <p:tgtEl>
                                          <p:spTgt spid="26627"/>
                                        </p:tgtEl>
                                        <p:attrNameLst>
                                          <p:attrName>ppt_w</p:attrName>
                                        </p:attrNameLst>
                                      </p:cBhvr>
                                      <p:tavLst>
                                        <p:tav tm="0">
                                          <p:val>
                                            <p:fltVal val="0"/>
                                          </p:val>
                                        </p:tav>
                                        <p:tav tm="100000">
                                          <p:val>
                                            <p:strVal val="#ppt_w"/>
                                          </p:val>
                                        </p:tav>
                                      </p:tavLst>
                                    </p:anim>
                                    <p:anim calcmode="lin" valueType="num">
                                      <p:cBhvr>
                                        <p:cTn id="12" dur="500" fill="hold"/>
                                        <p:tgtEl>
                                          <p:spTgt spid="26627"/>
                                        </p:tgtEl>
                                        <p:attrNameLst>
                                          <p:attrName>ppt_h</p:attrName>
                                        </p:attrNameLst>
                                      </p:cBhvr>
                                      <p:tavLst>
                                        <p:tav tm="0">
                                          <p:val>
                                            <p:fltVal val="0"/>
                                          </p:val>
                                        </p:tav>
                                        <p:tav tm="100000">
                                          <p:val>
                                            <p:strVal val="#ppt_h"/>
                                          </p:val>
                                        </p:tav>
                                      </p:tavLst>
                                    </p:anim>
                                    <p:animEffect transition="in" filter="fade">
                                      <p:cBhvr>
                                        <p:cTn id="13" dur="500"/>
                                        <p:tgtEl>
                                          <p:spTgt spid="26627"/>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26626"/>
                                        </p:tgtEl>
                                        <p:attrNameLst>
                                          <p:attrName>style.visibility</p:attrName>
                                        </p:attrNameLst>
                                      </p:cBhvr>
                                      <p:to>
                                        <p:strVal val="visible"/>
                                      </p:to>
                                    </p:set>
                                    <p:animEffect transition="in" filter="wipe(up)">
                                      <p:cBhvr>
                                        <p:cTn id="18" dur="500"/>
                                        <p:tgtEl>
                                          <p:spTgt spid="2662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26628"/>
                                        </p:tgtEl>
                                        <p:attrNameLst>
                                          <p:attrName>style.visibility</p:attrName>
                                        </p:attrNameLst>
                                      </p:cBhvr>
                                      <p:to>
                                        <p:strVal val="visible"/>
                                      </p:to>
                                    </p:set>
                                    <p:animEffect transition="in" filter="randombar(horizontal)">
                                      <p:cBhvr>
                                        <p:cTn id="23" dur="500"/>
                                        <p:tgtEl>
                                          <p:spTgt spid="2662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26629"/>
                                        </p:tgtEl>
                                        <p:attrNameLst>
                                          <p:attrName>style.visibility</p:attrName>
                                        </p:attrNameLst>
                                      </p:cBhvr>
                                      <p:to>
                                        <p:strVal val="visible"/>
                                      </p:to>
                                    </p:set>
                                    <p:animEffect transition="in" filter="randombar(horizontal)">
                                      <p:cBhvr>
                                        <p:cTn id="28" dur="500"/>
                                        <p:tgtEl>
                                          <p:spTgt spid="266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27" grpId="0" autoUpdateAnimBg="0"/>
      <p:bldP spid="26628" grpId="0" autoUpdateAnimBg="0"/>
      <p:bldP spid="26629"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body" idx="4294967295"/>
          </p:nvPr>
        </p:nvSpPr>
        <p:spPr>
          <a:xfrm>
            <a:off x="457200" y="304800"/>
            <a:ext cx="8382000" cy="6172200"/>
          </a:xfrm>
        </p:spPr>
        <p:txBody>
          <a:bodyPr/>
          <a:lstStyle/>
          <a:p>
            <a:pPr marL="514350" indent="-514350" eaLnBrk="1" hangingPunct="1">
              <a:lnSpc>
                <a:spcPct val="120000"/>
              </a:lnSpc>
              <a:spcBef>
                <a:spcPct val="0"/>
              </a:spcBef>
              <a:buFontTx/>
              <a:buNone/>
            </a:pPr>
            <a:r>
              <a:rPr lang="en-US" sz="3600" b="1">
                <a:latin typeface="Times New Roman" pitchFamily="18" charset="0"/>
                <a:cs typeface="Times New Roman" pitchFamily="18" charset="0"/>
              </a:rPr>
              <a:t>3. The dog is </a:t>
            </a:r>
            <a:r>
              <a:rPr lang="en-US" sz="3600" b="1" u="sng">
                <a:latin typeface="Times New Roman" pitchFamily="18" charset="0"/>
                <a:cs typeface="Times New Roman" pitchFamily="18" charset="0"/>
              </a:rPr>
              <a:t>walking on two legs</a:t>
            </a:r>
            <a:r>
              <a:rPr lang="en-US" sz="3600" b="1">
                <a:latin typeface="Times New Roman" pitchFamily="18" charset="0"/>
                <a:cs typeface="Times New Roman" pitchFamily="18" charset="0"/>
              </a:rPr>
              <a:t>. </a:t>
            </a:r>
            <a:endParaRPr lang="en-US" altLang="zh-CN" sz="3600" b="1">
              <a:latin typeface="Times New Roman" pitchFamily="18" charset="0"/>
              <a:cs typeface="Times New Roman" pitchFamily="18" charset="0"/>
            </a:endParaRPr>
          </a:p>
          <a:p>
            <a:pPr marL="514350" indent="-514350" eaLnBrk="1" hangingPunct="1">
              <a:lnSpc>
                <a:spcPct val="120000"/>
              </a:lnSpc>
              <a:spcBef>
                <a:spcPct val="0"/>
              </a:spcBef>
              <a:buFontTx/>
              <a:buNone/>
            </a:pPr>
            <a:r>
              <a:rPr lang="en-US" altLang="zh-CN" sz="3600" b="1">
                <a:latin typeface="Times New Roman" pitchFamily="18" charset="0"/>
                <a:cs typeface="Times New Roman" pitchFamily="18" charset="0"/>
              </a:rPr>
              <a:t>    </a:t>
            </a:r>
            <a:r>
              <a:rPr lang="en-US" sz="3600" b="1">
                <a:latin typeface="Times New Roman" pitchFamily="18" charset="0"/>
                <a:cs typeface="Times New Roman" pitchFamily="18" charset="0"/>
              </a:rPr>
              <a:t>(</a:t>
            </a:r>
            <a:r>
              <a:rPr lang="zh-CN" altLang="en-US" sz="3600" b="1">
                <a:latin typeface="Times New Roman" pitchFamily="18" charset="0"/>
                <a:cs typeface="Times New Roman" pitchFamily="18" charset="0"/>
              </a:rPr>
              <a:t>对划线部分提问</a:t>
            </a:r>
            <a:r>
              <a:rPr lang="en-US" sz="3600" b="1">
                <a:latin typeface="Times New Roman" pitchFamily="18" charset="0"/>
                <a:cs typeface="Times New Roman" pitchFamily="18" charset="0"/>
              </a:rPr>
              <a:t>)</a:t>
            </a:r>
          </a:p>
          <a:p>
            <a:pPr marL="514350" indent="-514350" eaLnBrk="1" hangingPunct="1">
              <a:lnSpc>
                <a:spcPct val="120000"/>
              </a:lnSpc>
              <a:spcBef>
                <a:spcPct val="0"/>
              </a:spcBef>
              <a:buFontTx/>
              <a:buNone/>
            </a:pPr>
            <a:r>
              <a:rPr lang="en-US" sz="3600" b="1">
                <a:latin typeface="Times New Roman" pitchFamily="18" charset="0"/>
                <a:cs typeface="Times New Roman" pitchFamily="18" charset="0"/>
              </a:rPr>
              <a:t>    _______________________ </a:t>
            </a:r>
          </a:p>
          <a:p>
            <a:pPr marL="514350" indent="-514350" eaLnBrk="1" hangingPunct="1">
              <a:lnSpc>
                <a:spcPct val="120000"/>
              </a:lnSpc>
              <a:spcBef>
                <a:spcPct val="0"/>
              </a:spcBef>
              <a:buFontTx/>
              <a:buNone/>
            </a:pPr>
            <a:r>
              <a:rPr lang="en-US" sz="3600" b="1">
                <a:latin typeface="Times New Roman" pitchFamily="18" charset="0"/>
                <a:cs typeface="Times New Roman" pitchFamily="18" charset="0"/>
              </a:rPr>
              <a:t>4. Linda usually gets up at six. </a:t>
            </a:r>
            <a:endParaRPr lang="en-US" altLang="zh-CN" sz="3600" b="1">
              <a:latin typeface="Times New Roman" pitchFamily="18" charset="0"/>
              <a:cs typeface="Times New Roman" pitchFamily="18" charset="0"/>
            </a:endParaRPr>
          </a:p>
          <a:p>
            <a:pPr marL="514350" indent="-514350" eaLnBrk="1" hangingPunct="1">
              <a:lnSpc>
                <a:spcPct val="120000"/>
              </a:lnSpc>
              <a:spcBef>
                <a:spcPct val="0"/>
              </a:spcBef>
              <a:buFontTx/>
              <a:buNone/>
            </a:pPr>
            <a:r>
              <a:rPr lang="en-US" altLang="zh-CN" sz="3600" b="1">
                <a:latin typeface="Times New Roman" pitchFamily="18" charset="0"/>
                <a:cs typeface="Times New Roman" pitchFamily="18" charset="0"/>
              </a:rPr>
              <a:t>    </a:t>
            </a:r>
            <a:r>
              <a:rPr lang="en-US" sz="3600" b="1">
                <a:latin typeface="Times New Roman" pitchFamily="18" charset="0"/>
                <a:cs typeface="Times New Roman" pitchFamily="18" charset="0"/>
              </a:rPr>
              <a:t>(</a:t>
            </a:r>
            <a:r>
              <a:rPr lang="zh-CN" altLang="en-US" sz="3600" b="1">
                <a:latin typeface="Times New Roman" pitchFamily="18" charset="0"/>
                <a:cs typeface="Times New Roman" pitchFamily="18" charset="0"/>
              </a:rPr>
              <a:t>用</a:t>
            </a:r>
            <a:r>
              <a:rPr lang="en-US" sz="3600" b="1">
                <a:latin typeface="Times New Roman" pitchFamily="18" charset="0"/>
                <a:cs typeface="Times New Roman" pitchFamily="18" charset="0"/>
              </a:rPr>
              <a:t>now</a:t>
            </a:r>
            <a:r>
              <a:rPr lang="zh-CN" altLang="en-US" sz="3600" b="1">
                <a:latin typeface="Times New Roman" pitchFamily="18" charset="0"/>
                <a:cs typeface="Times New Roman" pitchFamily="18" charset="0"/>
              </a:rPr>
              <a:t>替代</a:t>
            </a:r>
            <a:r>
              <a:rPr lang="en-US" sz="3600" b="1">
                <a:latin typeface="Times New Roman" pitchFamily="18" charset="0"/>
                <a:cs typeface="Times New Roman" pitchFamily="18" charset="0"/>
              </a:rPr>
              <a:t>usually</a:t>
            </a:r>
            <a:r>
              <a:rPr lang="zh-CN" altLang="en-US" sz="3600" b="1">
                <a:latin typeface="Times New Roman" pitchFamily="18" charset="0"/>
                <a:cs typeface="Times New Roman" pitchFamily="18" charset="0"/>
              </a:rPr>
              <a:t>改写句子</a:t>
            </a:r>
            <a:r>
              <a:rPr lang="en-US" sz="3600" b="1">
                <a:latin typeface="Times New Roman" pitchFamily="18" charset="0"/>
                <a:cs typeface="Times New Roman" pitchFamily="18" charset="0"/>
              </a:rPr>
              <a:t>)</a:t>
            </a:r>
            <a:r>
              <a:rPr lang="zh-CN" altLang="en-US" sz="3600" b="1">
                <a:latin typeface="Times New Roman" pitchFamily="18" charset="0"/>
              </a:rPr>
              <a:t> </a:t>
            </a:r>
            <a:r>
              <a:rPr lang="en-US" sz="3600" b="1">
                <a:latin typeface="Times New Roman" pitchFamily="18" charset="0"/>
                <a:cs typeface="Times New Roman" pitchFamily="18" charset="0"/>
              </a:rPr>
              <a:t>___________________________</a:t>
            </a:r>
          </a:p>
          <a:p>
            <a:pPr marL="514350" indent="-514350" eaLnBrk="1" hangingPunct="1">
              <a:lnSpc>
                <a:spcPct val="120000"/>
              </a:lnSpc>
              <a:spcBef>
                <a:spcPct val="0"/>
              </a:spcBef>
              <a:buFontTx/>
              <a:buNone/>
            </a:pPr>
            <a:r>
              <a:rPr lang="en-US" sz="3600" b="1">
                <a:latin typeface="Times New Roman" pitchFamily="18" charset="0"/>
                <a:cs typeface="Times New Roman" pitchFamily="18" charset="0"/>
              </a:rPr>
              <a:t>5. They usually watch TV in the evening. </a:t>
            </a:r>
            <a:endParaRPr lang="en-US" altLang="zh-CN" sz="3600" b="1">
              <a:latin typeface="Times New Roman" pitchFamily="18" charset="0"/>
              <a:cs typeface="Times New Roman" pitchFamily="18" charset="0"/>
            </a:endParaRPr>
          </a:p>
          <a:p>
            <a:pPr marL="514350" indent="-514350" eaLnBrk="1" hangingPunct="1">
              <a:lnSpc>
                <a:spcPct val="120000"/>
              </a:lnSpc>
              <a:spcBef>
                <a:spcPct val="0"/>
              </a:spcBef>
              <a:buFontTx/>
              <a:buNone/>
            </a:pPr>
            <a:r>
              <a:rPr lang="en-US" altLang="zh-CN" sz="3600" b="1">
                <a:latin typeface="Times New Roman" pitchFamily="18" charset="0"/>
                <a:cs typeface="Times New Roman" pitchFamily="18" charset="0"/>
              </a:rPr>
              <a:t>    </a:t>
            </a:r>
            <a:r>
              <a:rPr lang="en-US" sz="3600" b="1">
                <a:latin typeface="Times New Roman" pitchFamily="18" charset="0"/>
                <a:cs typeface="Times New Roman" pitchFamily="18" charset="0"/>
              </a:rPr>
              <a:t>(</a:t>
            </a:r>
            <a:r>
              <a:rPr lang="zh-CN" altLang="en-US" sz="3600" b="1">
                <a:latin typeface="Times New Roman" pitchFamily="18" charset="0"/>
                <a:cs typeface="Times New Roman" pitchFamily="18" charset="0"/>
              </a:rPr>
              <a:t>用</a:t>
            </a:r>
            <a:r>
              <a:rPr lang="en-US" sz="3600" b="1">
                <a:latin typeface="Times New Roman" pitchFamily="18" charset="0"/>
                <a:cs typeface="Times New Roman" pitchFamily="18" charset="0"/>
              </a:rPr>
              <a:t>now</a:t>
            </a:r>
            <a:r>
              <a:rPr lang="zh-CN" altLang="en-US" sz="3600" b="1">
                <a:latin typeface="Times New Roman" pitchFamily="18" charset="0"/>
                <a:cs typeface="Times New Roman" pitchFamily="18" charset="0"/>
              </a:rPr>
              <a:t>替代</a:t>
            </a:r>
            <a:r>
              <a:rPr lang="en-US" sz="3600" b="1">
                <a:latin typeface="Times New Roman" pitchFamily="18" charset="0"/>
                <a:cs typeface="Times New Roman" pitchFamily="18" charset="0"/>
              </a:rPr>
              <a:t>usually)</a:t>
            </a:r>
          </a:p>
          <a:p>
            <a:pPr marL="514350" indent="-514350" eaLnBrk="1" hangingPunct="1">
              <a:lnSpc>
                <a:spcPct val="120000"/>
              </a:lnSpc>
              <a:spcBef>
                <a:spcPct val="0"/>
              </a:spcBef>
              <a:buFontTx/>
              <a:buNone/>
            </a:pPr>
            <a:r>
              <a:rPr lang="zh-CN" altLang="en-US" sz="3600" b="1">
                <a:latin typeface="Times New Roman" pitchFamily="18" charset="0"/>
              </a:rPr>
              <a:t>   </a:t>
            </a:r>
            <a:r>
              <a:rPr lang="en-US" sz="3600" b="1">
                <a:latin typeface="Times New Roman" pitchFamily="18" charset="0"/>
                <a:cs typeface="Times New Roman" pitchFamily="18" charset="0"/>
              </a:rPr>
              <a:t>___________________________</a:t>
            </a:r>
            <a:r>
              <a:rPr lang="en-US" sz="3600" b="1">
                <a:solidFill>
                  <a:srgbClr val="009900"/>
                </a:solidFill>
                <a:latin typeface="Times New Roman" pitchFamily="18" charset="0"/>
                <a:cs typeface="Times New Roman" pitchFamily="18" charset="0"/>
              </a:rPr>
              <a:t> </a:t>
            </a:r>
          </a:p>
        </p:txBody>
      </p:sp>
      <p:sp>
        <p:nvSpPr>
          <p:cNvPr id="27651" name="Text Box 12"/>
          <p:cNvSpPr txBox="1">
            <a:spLocks noChangeArrowheads="1"/>
          </p:cNvSpPr>
          <p:nvPr/>
        </p:nvSpPr>
        <p:spPr bwMode="auto">
          <a:xfrm>
            <a:off x="1295400" y="1752600"/>
            <a:ext cx="4876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600" b="1">
                <a:solidFill>
                  <a:srgbClr val="C00000"/>
                </a:solidFill>
                <a:latin typeface="Times New Roman" pitchFamily="18" charset="0"/>
              </a:rPr>
              <a:t>What is the dog doing?</a:t>
            </a:r>
          </a:p>
        </p:txBody>
      </p:sp>
      <p:sp>
        <p:nvSpPr>
          <p:cNvPr id="27652" name="Text Box 12"/>
          <p:cNvSpPr txBox="1">
            <a:spLocks noChangeArrowheads="1"/>
          </p:cNvSpPr>
          <p:nvPr/>
        </p:nvSpPr>
        <p:spPr bwMode="auto">
          <a:xfrm>
            <a:off x="1066800" y="3733800"/>
            <a:ext cx="5638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600" b="1">
                <a:solidFill>
                  <a:srgbClr val="C00000"/>
                </a:solidFill>
                <a:latin typeface="Times New Roman" pitchFamily="18" charset="0"/>
              </a:rPr>
              <a:t>Linda is getting up now</a:t>
            </a:r>
            <a:r>
              <a:rPr lang="zh-CN" altLang="en-US" sz="3600" b="1">
                <a:solidFill>
                  <a:srgbClr val="C00000"/>
                </a:solidFill>
                <a:latin typeface="Times New Roman" pitchFamily="18" charset="0"/>
              </a:rPr>
              <a:t>.</a:t>
            </a:r>
            <a:endParaRPr lang="en-US" sz="3600" b="1">
              <a:solidFill>
                <a:srgbClr val="C00000"/>
              </a:solidFill>
              <a:latin typeface="Times New Roman" pitchFamily="18" charset="0"/>
            </a:endParaRPr>
          </a:p>
        </p:txBody>
      </p:sp>
      <p:sp>
        <p:nvSpPr>
          <p:cNvPr id="27653" name="Text Box 12"/>
          <p:cNvSpPr txBox="1">
            <a:spLocks noChangeArrowheads="1"/>
          </p:cNvSpPr>
          <p:nvPr/>
        </p:nvSpPr>
        <p:spPr bwMode="auto">
          <a:xfrm>
            <a:off x="838200" y="5715000"/>
            <a:ext cx="5867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pPr>
            <a:r>
              <a:rPr lang="en-US" sz="3600" b="1">
                <a:solidFill>
                  <a:srgbClr val="C00000"/>
                </a:solidFill>
                <a:latin typeface="Times New Roman" pitchFamily="18" charset="0"/>
              </a:rPr>
              <a:t> They are watching TV now</a:t>
            </a:r>
            <a:r>
              <a:rPr lang="zh-CN" altLang="en-US" sz="3600" b="1">
                <a:solidFill>
                  <a:srgbClr val="C00000"/>
                </a:solidFill>
                <a:latin typeface="Times New Roman" pitchFamily="18" charset="0"/>
              </a:rPr>
              <a:t>.</a:t>
            </a:r>
            <a:endParaRPr lang="en-US" sz="3600" b="1">
              <a:solidFill>
                <a:srgbClr val="C00000"/>
              </a:solidFill>
              <a:latin typeface="Times New Roman" pitchFamily="18" charset="0"/>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wipe(up)">
                                      <p:cBhvr>
                                        <p:cTn id="7" dur="500"/>
                                        <p:tgtEl>
                                          <p:spTgt spid="2765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7651"/>
                                        </p:tgtEl>
                                        <p:attrNameLst>
                                          <p:attrName>style.visibility</p:attrName>
                                        </p:attrNameLst>
                                      </p:cBhvr>
                                      <p:to>
                                        <p:strVal val="visible"/>
                                      </p:to>
                                    </p:set>
                                    <p:animEffect transition="in" filter="randombar(horizontal)">
                                      <p:cBhvr>
                                        <p:cTn id="12" dur="500"/>
                                        <p:tgtEl>
                                          <p:spTgt spid="2765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7652"/>
                                        </p:tgtEl>
                                        <p:attrNameLst>
                                          <p:attrName>style.visibility</p:attrName>
                                        </p:attrNameLst>
                                      </p:cBhvr>
                                      <p:to>
                                        <p:strVal val="visible"/>
                                      </p:to>
                                    </p:set>
                                    <p:animEffect transition="in" filter="randombar(horizontal)">
                                      <p:cBhvr>
                                        <p:cTn id="17" dur="500"/>
                                        <p:tgtEl>
                                          <p:spTgt spid="2765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7653"/>
                                        </p:tgtEl>
                                        <p:attrNameLst>
                                          <p:attrName>style.visibility</p:attrName>
                                        </p:attrNameLst>
                                      </p:cBhvr>
                                      <p:to>
                                        <p:strVal val="visible"/>
                                      </p:to>
                                    </p:set>
                                    <p:animEffect transition="in" filter="randombar(horizontal)">
                                      <p:cBhvr>
                                        <p:cTn id="22" dur="500"/>
                                        <p:tgtEl>
                                          <p:spTgt spid="276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51" grpId="0" autoUpdateAnimBg="0"/>
      <p:bldP spid="27652" grpId="0" autoUpdateAnimBg="0"/>
      <p:bldP spid="27653"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457200" y="533400"/>
            <a:ext cx="8153400" cy="5940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r>
              <a:rPr lang="zh-CN" altLang="en-US" sz="3200" b="1">
                <a:latin typeface="Times New Roman" pitchFamily="18" charset="0"/>
              </a:rPr>
              <a:t>      按要求改写句子： </a:t>
            </a:r>
          </a:p>
          <a:p>
            <a:pPr marL="342900" indent="-342900">
              <a:buFontTx/>
              <a:buAutoNum type="arabicPeriod"/>
            </a:pPr>
            <a:r>
              <a:rPr lang="en-US" altLang="zh-CN" sz="3200" b="1">
                <a:latin typeface="Times New Roman" pitchFamily="18" charset="0"/>
              </a:rPr>
              <a:t>she, the window, open, now (</a:t>
            </a:r>
            <a:r>
              <a:rPr lang="zh-CN" altLang="en-US" sz="3200" b="1">
                <a:latin typeface="Times New Roman" pitchFamily="18" charset="0"/>
              </a:rPr>
              <a:t>用现在进行时连词成句</a:t>
            </a:r>
            <a:r>
              <a:rPr lang="en-US" altLang="zh-CN" sz="3200" b="1">
                <a:latin typeface="Times New Roman" pitchFamily="18" charset="0"/>
              </a:rPr>
              <a:t>)</a:t>
            </a:r>
          </a:p>
          <a:p>
            <a:pPr marL="342900" indent="-342900"/>
            <a:r>
              <a:rPr lang="en-US" altLang="zh-CN" sz="3200" b="1">
                <a:latin typeface="Times New Roman" pitchFamily="18" charset="0"/>
              </a:rPr>
              <a:t>    __________________________________ </a:t>
            </a:r>
          </a:p>
          <a:p>
            <a:pPr marL="342900" indent="-342900"/>
            <a:r>
              <a:rPr lang="en-US" altLang="zh-CN" sz="3200" b="1">
                <a:latin typeface="Times New Roman" pitchFamily="18" charset="0"/>
              </a:rPr>
              <a:t>2. The birds </a:t>
            </a:r>
            <a:r>
              <a:rPr lang="en-US" altLang="zh-CN" sz="3200" b="1" u="sng">
                <a:latin typeface="Times New Roman" pitchFamily="18" charset="0"/>
              </a:rPr>
              <a:t>are singing</a:t>
            </a:r>
            <a:r>
              <a:rPr lang="en-US" altLang="zh-CN" sz="3200" b="1">
                <a:latin typeface="Times New Roman" pitchFamily="18" charset="0"/>
              </a:rPr>
              <a:t> in the tree.(</a:t>
            </a:r>
            <a:r>
              <a:rPr lang="zh-CN" altLang="en-US" sz="3200" b="1">
                <a:latin typeface="Times New Roman" pitchFamily="18" charset="0"/>
              </a:rPr>
              <a:t>就划线部分提问</a:t>
            </a:r>
            <a:r>
              <a:rPr lang="en-US" altLang="zh-CN" sz="3200" b="1">
                <a:latin typeface="Times New Roman" pitchFamily="18" charset="0"/>
              </a:rPr>
              <a:t>) </a:t>
            </a:r>
          </a:p>
          <a:p>
            <a:pPr marL="342900" indent="-342900"/>
            <a:r>
              <a:rPr lang="en-US" altLang="zh-CN" sz="3200" b="1">
                <a:latin typeface="Times New Roman" pitchFamily="18" charset="0"/>
              </a:rPr>
              <a:t>   __________________________________ </a:t>
            </a:r>
          </a:p>
          <a:p>
            <a:pPr marL="342900" indent="-342900"/>
            <a:r>
              <a:rPr lang="en-US" altLang="zh-CN" sz="3200" b="1">
                <a:latin typeface="Times New Roman" pitchFamily="18" charset="0"/>
              </a:rPr>
              <a:t>3. is, who, the window, cleaning (</a:t>
            </a:r>
            <a:r>
              <a:rPr lang="zh-CN" altLang="en-US" sz="3200" b="1">
                <a:latin typeface="Times New Roman" pitchFamily="18" charset="0"/>
              </a:rPr>
              <a:t>连词成句</a:t>
            </a:r>
            <a:r>
              <a:rPr lang="en-US" altLang="zh-CN" sz="3200" b="1">
                <a:latin typeface="Times New Roman" pitchFamily="18" charset="0"/>
              </a:rPr>
              <a:t>)</a:t>
            </a:r>
          </a:p>
          <a:p>
            <a:pPr marL="342900" indent="-342900"/>
            <a:r>
              <a:rPr lang="en-US" altLang="zh-CN" sz="3200" b="1">
                <a:latin typeface="Times New Roman" pitchFamily="18" charset="0"/>
              </a:rPr>
              <a:t>   __________________________________ </a:t>
            </a:r>
          </a:p>
          <a:p>
            <a:pPr marL="342900" indent="-342900"/>
            <a:r>
              <a:rPr lang="en-US" altLang="zh-CN" sz="3200" b="1">
                <a:latin typeface="Times New Roman" pitchFamily="18" charset="0"/>
              </a:rPr>
              <a:t>4. The children </a:t>
            </a:r>
            <a:r>
              <a:rPr lang="en-US" altLang="zh-CN" sz="3200" b="1" u="sng">
                <a:latin typeface="Times New Roman" pitchFamily="18" charset="0"/>
              </a:rPr>
              <a:t>are playing games</a:t>
            </a:r>
            <a:r>
              <a:rPr lang="en-US" altLang="zh-CN" sz="3200" b="1">
                <a:latin typeface="Times New Roman" pitchFamily="18" charset="0"/>
              </a:rPr>
              <a:t> near the house.(</a:t>
            </a:r>
            <a:r>
              <a:rPr lang="zh-CN" altLang="en-US" sz="3200" b="1">
                <a:latin typeface="Times New Roman" pitchFamily="18" charset="0"/>
              </a:rPr>
              <a:t>就划线部分提问</a:t>
            </a:r>
            <a:r>
              <a:rPr lang="en-US" altLang="zh-CN" sz="3200" b="1">
                <a:latin typeface="Times New Roman" pitchFamily="18" charset="0"/>
              </a:rPr>
              <a:t>)</a:t>
            </a:r>
          </a:p>
          <a:p>
            <a:pPr marL="342900" indent="-342900"/>
            <a:r>
              <a:rPr lang="en-US" altLang="zh-CN" sz="3200" b="1">
                <a:latin typeface="Times New Roman" pitchFamily="18" charset="0"/>
              </a:rPr>
              <a:t>  ___________________________________ </a:t>
            </a:r>
          </a:p>
        </p:txBody>
      </p:sp>
      <p:sp>
        <p:nvSpPr>
          <p:cNvPr id="31747" name="Text Box 3"/>
          <p:cNvSpPr txBox="1">
            <a:spLocks noChangeArrowheads="1"/>
          </p:cNvSpPr>
          <p:nvPr/>
        </p:nvSpPr>
        <p:spPr bwMode="auto">
          <a:xfrm>
            <a:off x="838200" y="1981200"/>
            <a:ext cx="569118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FF0000"/>
                </a:solidFill>
                <a:latin typeface="Times New Roman" pitchFamily="18" charset="0"/>
              </a:rPr>
              <a:t>She is opening the window now.</a:t>
            </a:r>
          </a:p>
        </p:txBody>
      </p:sp>
      <p:sp>
        <p:nvSpPr>
          <p:cNvPr id="31748" name="Text Box 4"/>
          <p:cNvSpPr txBox="1">
            <a:spLocks noChangeArrowheads="1"/>
          </p:cNvSpPr>
          <p:nvPr/>
        </p:nvSpPr>
        <p:spPr bwMode="auto">
          <a:xfrm>
            <a:off x="762000" y="3429000"/>
            <a:ext cx="660558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FF0000"/>
                </a:solidFill>
                <a:latin typeface="Times New Roman" pitchFamily="18" charset="0"/>
              </a:rPr>
              <a:t>What are the birds doing in the tree?</a:t>
            </a:r>
          </a:p>
        </p:txBody>
      </p:sp>
      <p:sp>
        <p:nvSpPr>
          <p:cNvPr id="31749" name="Text Box 5"/>
          <p:cNvSpPr txBox="1">
            <a:spLocks noChangeArrowheads="1"/>
          </p:cNvSpPr>
          <p:nvPr/>
        </p:nvSpPr>
        <p:spPr bwMode="auto">
          <a:xfrm>
            <a:off x="762000" y="4419600"/>
            <a:ext cx="5240338"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FF0000"/>
                </a:solidFill>
                <a:latin typeface="Times New Roman" pitchFamily="18" charset="0"/>
              </a:rPr>
              <a:t>Who is cleaning the window?</a:t>
            </a:r>
          </a:p>
        </p:txBody>
      </p:sp>
      <p:sp>
        <p:nvSpPr>
          <p:cNvPr id="31750" name="Text Box 6"/>
          <p:cNvSpPr txBox="1">
            <a:spLocks noChangeArrowheads="1"/>
          </p:cNvSpPr>
          <p:nvPr/>
        </p:nvSpPr>
        <p:spPr bwMode="auto">
          <a:xfrm>
            <a:off x="685800" y="5867400"/>
            <a:ext cx="791527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FF0000"/>
                </a:solidFill>
                <a:latin typeface="Times New Roman" pitchFamily="18" charset="0"/>
              </a:rPr>
              <a:t>What are the children doing near the house?</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747"/>
                                        </p:tgtEl>
                                        <p:attrNameLst>
                                          <p:attrName>style.visibility</p:attrName>
                                        </p:attrNameLst>
                                      </p:cBhvr>
                                      <p:to>
                                        <p:strVal val="visible"/>
                                      </p:to>
                                    </p:set>
                                    <p:anim calcmode="lin" valueType="num">
                                      <p:cBhvr additive="base">
                                        <p:cTn id="7" dur="500" fill="hold"/>
                                        <p:tgtEl>
                                          <p:spTgt spid="31747"/>
                                        </p:tgtEl>
                                        <p:attrNameLst>
                                          <p:attrName>ppt_x</p:attrName>
                                        </p:attrNameLst>
                                      </p:cBhvr>
                                      <p:tavLst>
                                        <p:tav tm="0">
                                          <p:val>
                                            <p:strVal val="#ppt_x"/>
                                          </p:val>
                                        </p:tav>
                                        <p:tav tm="100000">
                                          <p:val>
                                            <p:strVal val="#ppt_x"/>
                                          </p:val>
                                        </p:tav>
                                      </p:tavLst>
                                    </p:anim>
                                    <p:anim calcmode="lin" valueType="num">
                                      <p:cBhvr additive="base">
                                        <p:cTn id="8" dur="500" fill="hold"/>
                                        <p:tgtEl>
                                          <p:spTgt spid="3174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748"/>
                                        </p:tgtEl>
                                        <p:attrNameLst>
                                          <p:attrName>style.visibility</p:attrName>
                                        </p:attrNameLst>
                                      </p:cBhvr>
                                      <p:to>
                                        <p:strVal val="visible"/>
                                      </p:to>
                                    </p:set>
                                    <p:anim calcmode="lin" valueType="num">
                                      <p:cBhvr additive="base">
                                        <p:cTn id="13" dur="500" fill="hold"/>
                                        <p:tgtEl>
                                          <p:spTgt spid="31748"/>
                                        </p:tgtEl>
                                        <p:attrNameLst>
                                          <p:attrName>ppt_x</p:attrName>
                                        </p:attrNameLst>
                                      </p:cBhvr>
                                      <p:tavLst>
                                        <p:tav tm="0">
                                          <p:val>
                                            <p:strVal val="#ppt_x"/>
                                          </p:val>
                                        </p:tav>
                                        <p:tav tm="100000">
                                          <p:val>
                                            <p:strVal val="#ppt_x"/>
                                          </p:val>
                                        </p:tav>
                                      </p:tavLst>
                                    </p:anim>
                                    <p:anim calcmode="lin" valueType="num">
                                      <p:cBhvr additive="base">
                                        <p:cTn id="14" dur="500" fill="hold"/>
                                        <p:tgtEl>
                                          <p:spTgt spid="31748"/>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1749"/>
                                        </p:tgtEl>
                                        <p:attrNameLst>
                                          <p:attrName>style.visibility</p:attrName>
                                        </p:attrNameLst>
                                      </p:cBhvr>
                                      <p:to>
                                        <p:strVal val="visible"/>
                                      </p:to>
                                    </p:set>
                                    <p:anim calcmode="lin" valueType="num">
                                      <p:cBhvr additive="base">
                                        <p:cTn id="19" dur="500" fill="hold"/>
                                        <p:tgtEl>
                                          <p:spTgt spid="31749"/>
                                        </p:tgtEl>
                                        <p:attrNameLst>
                                          <p:attrName>ppt_x</p:attrName>
                                        </p:attrNameLst>
                                      </p:cBhvr>
                                      <p:tavLst>
                                        <p:tav tm="0">
                                          <p:val>
                                            <p:strVal val="#ppt_x"/>
                                          </p:val>
                                        </p:tav>
                                        <p:tav tm="100000">
                                          <p:val>
                                            <p:strVal val="#ppt_x"/>
                                          </p:val>
                                        </p:tav>
                                      </p:tavLst>
                                    </p:anim>
                                    <p:anim calcmode="lin" valueType="num">
                                      <p:cBhvr additive="base">
                                        <p:cTn id="20" dur="500" fill="hold"/>
                                        <p:tgtEl>
                                          <p:spTgt spid="31749"/>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1750"/>
                                        </p:tgtEl>
                                        <p:attrNameLst>
                                          <p:attrName>style.visibility</p:attrName>
                                        </p:attrNameLst>
                                      </p:cBhvr>
                                      <p:to>
                                        <p:strVal val="visible"/>
                                      </p:to>
                                    </p:set>
                                    <p:anim calcmode="lin" valueType="num">
                                      <p:cBhvr additive="base">
                                        <p:cTn id="25" dur="500" fill="hold"/>
                                        <p:tgtEl>
                                          <p:spTgt spid="31750"/>
                                        </p:tgtEl>
                                        <p:attrNameLst>
                                          <p:attrName>ppt_x</p:attrName>
                                        </p:attrNameLst>
                                      </p:cBhvr>
                                      <p:tavLst>
                                        <p:tav tm="0">
                                          <p:val>
                                            <p:strVal val="#ppt_x"/>
                                          </p:val>
                                        </p:tav>
                                        <p:tav tm="100000">
                                          <p:val>
                                            <p:strVal val="#ppt_x"/>
                                          </p:val>
                                        </p:tav>
                                      </p:tavLst>
                                    </p:anim>
                                    <p:anim calcmode="lin" valueType="num">
                                      <p:cBhvr additive="base">
                                        <p:cTn id="26" dur="500" fill="hold"/>
                                        <p:tgtEl>
                                          <p:spTgt spid="317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p:bldP spid="31748" grpId="0"/>
      <p:bldP spid="31749" grpId="0"/>
      <p:bldP spid="3175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457200" y="609600"/>
            <a:ext cx="81534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5000"/>
              </a:lnSpc>
            </a:pPr>
            <a:r>
              <a:rPr lang="en-US" altLang="zh-CN" sz="3200" b="1">
                <a:latin typeface="Times New Roman" pitchFamily="18" charset="0"/>
              </a:rPr>
              <a:t>5. She is closing the door now.(</a:t>
            </a:r>
            <a:r>
              <a:rPr lang="zh-CN" altLang="en-US" sz="3200" b="1">
                <a:latin typeface="Times New Roman" pitchFamily="18" charset="0"/>
              </a:rPr>
              <a:t>改成否定句</a:t>
            </a:r>
            <a:r>
              <a:rPr lang="en-US" altLang="zh-CN" sz="3200" b="1">
                <a:latin typeface="Times New Roman" pitchFamily="18" charset="0"/>
              </a:rPr>
              <a:t>) </a:t>
            </a:r>
          </a:p>
          <a:p>
            <a:pPr>
              <a:lnSpc>
                <a:spcPct val="105000"/>
              </a:lnSpc>
            </a:pPr>
            <a:r>
              <a:rPr lang="en-US" altLang="zh-CN" sz="3200" b="1">
                <a:latin typeface="Times New Roman" pitchFamily="18" charset="0"/>
              </a:rPr>
              <a:t>_____________________________________ </a:t>
            </a:r>
          </a:p>
          <a:p>
            <a:pPr>
              <a:lnSpc>
                <a:spcPct val="105000"/>
              </a:lnSpc>
            </a:pPr>
            <a:r>
              <a:rPr lang="en-US" altLang="zh-CN" sz="3200" b="1">
                <a:latin typeface="Times New Roman" pitchFamily="18" charset="0"/>
              </a:rPr>
              <a:t>6. You are doing your homework.(</a:t>
            </a:r>
            <a:r>
              <a:rPr lang="zh-CN" altLang="en-US" sz="3200" b="1">
                <a:latin typeface="Times New Roman" pitchFamily="18" charset="0"/>
              </a:rPr>
              <a:t>用“</a:t>
            </a:r>
            <a:r>
              <a:rPr lang="en-US" altLang="zh-CN" sz="3200" b="1">
                <a:latin typeface="Times New Roman" pitchFamily="18" charset="0"/>
              </a:rPr>
              <a:t>I”</a:t>
            </a:r>
            <a:r>
              <a:rPr lang="zh-CN" altLang="en-US" sz="3200" b="1">
                <a:latin typeface="Times New Roman" pitchFamily="18" charset="0"/>
              </a:rPr>
              <a:t>作主语改写句子</a:t>
            </a:r>
            <a:r>
              <a:rPr lang="en-US" altLang="zh-CN" sz="3200" b="1">
                <a:latin typeface="Times New Roman" pitchFamily="18" charset="0"/>
              </a:rPr>
              <a:t>) </a:t>
            </a:r>
          </a:p>
          <a:p>
            <a:pPr>
              <a:lnSpc>
                <a:spcPct val="105000"/>
              </a:lnSpc>
            </a:pPr>
            <a:r>
              <a:rPr lang="en-US" altLang="zh-CN" sz="3200" b="1">
                <a:latin typeface="Times New Roman" pitchFamily="18" charset="0"/>
              </a:rPr>
              <a:t>_____________________________________ </a:t>
            </a:r>
          </a:p>
          <a:p>
            <a:pPr>
              <a:lnSpc>
                <a:spcPct val="105000"/>
              </a:lnSpc>
            </a:pPr>
            <a:r>
              <a:rPr lang="en-US" altLang="zh-CN" sz="3200" b="1">
                <a:latin typeface="Times New Roman" pitchFamily="18" charset="0"/>
              </a:rPr>
              <a:t>7.they, the tree, sing, now, under.(</a:t>
            </a:r>
            <a:r>
              <a:rPr lang="zh-CN" altLang="en-US" sz="3200" b="1">
                <a:latin typeface="Times New Roman" pitchFamily="18" charset="0"/>
              </a:rPr>
              <a:t>用现在进行时连词成句</a:t>
            </a:r>
            <a:r>
              <a:rPr lang="en-US" altLang="zh-CN" sz="3200" b="1">
                <a:latin typeface="Times New Roman" pitchFamily="18" charset="0"/>
              </a:rPr>
              <a:t>) </a:t>
            </a:r>
          </a:p>
          <a:p>
            <a:pPr>
              <a:lnSpc>
                <a:spcPct val="105000"/>
              </a:lnSpc>
            </a:pPr>
            <a:r>
              <a:rPr lang="en-US" altLang="zh-CN" sz="3200" b="1">
                <a:latin typeface="Times New Roman" pitchFamily="18" charset="0"/>
              </a:rPr>
              <a:t>_____________________________________ </a:t>
            </a:r>
          </a:p>
          <a:p>
            <a:pPr>
              <a:lnSpc>
                <a:spcPct val="105000"/>
              </a:lnSpc>
            </a:pPr>
            <a:r>
              <a:rPr lang="en-US" altLang="zh-CN" sz="3200" b="1">
                <a:latin typeface="Times New Roman" pitchFamily="18" charset="0"/>
              </a:rPr>
              <a:t>8. The Young Pioneers are helping the old woman.(</a:t>
            </a:r>
            <a:r>
              <a:rPr lang="zh-CN" altLang="en-US" sz="3200" b="1">
                <a:latin typeface="Times New Roman" pitchFamily="18" charset="0"/>
              </a:rPr>
              <a:t>改成一般疑问句</a:t>
            </a:r>
            <a:r>
              <a:rPr lang="en-US" altLang="zh-CN" sz="3200" b="1">
                <a:latin typeface="Times New Roman" pitchFamily="18" charset="0"/>
              </a:rPr>
              <a:t>) </a:t>
            </a:r>
          </a:p>
          <a:p>
            <a:pPr>
              <a:lnSpc>
                <a:spcPct val="105000"/>
              </a:lnSpc>
            </a:pPr>
            <a:r>
              <a:rPr lang="en-US" altLang="zh-CN" sz="3200" b="1">
                <a:latin typeface="Times New Roman" pitchFamily="18" charset="0"/>
              </a:rPr>
              <a:t>_____________________________________</a:t>
            </a:r>
          </a:p>
        </p:txBody>
      </p:sp>
      <p:sp>
        <p:nvSpPr>
          <p:cNvPr id="32771" name="Text Box 3"/>
          <p:cNvSpPr txBox="1">
            <a:spLocks noChangeArrowheads="1"/>
          </p:cNvSpPr>
          <p:nvPr/>
        </p:nvSpPr>
        <p:spPr bwMode="auto">
          <a:xfrm>
            <a:off x="685800" y="1143000"/>
            <a:ext cx="546576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FF0000"/>
                </a:solidFill>
                <a:latin typeface="Times New Roman" pitchFamily="18" charset="0"/>
              </a:rPr>
              <a:t>She isn’t closing the door now.</a:t>
            </a:r>
          </a:p>
        </p:txBody>
      </p:sp>
      <p:sp>
        <p:nvSpPr>
          <p:cNvPr id="32772" name="Text Box 4"/>
          <p:cNvSpPr txBox="1">
            <a:spLocks noChangeArrowheads="1"/>
          </p:cNvSpPr>
          <p:nvPr/>
        </p:nvSpPr>
        <p:spPr bwMode="auto">
          <a:xfrm>
            <a:off x="609600" y="2590800"/>
            <a:ext cx="4754563"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FF0000"/>
                </a:solidFill>
                <a:latin typeface="Times New Roman" pitchFamily="18" charset="0"/>
              </a:rPr>
              <a:t>I am doing my homework.</a:t>
            </a:r>
          </a:p>
        </p:txBody>
      </p:sp>
      <p:sp>
        <p:nvSpPr>
          <p:cNvPr id="32773" name="Text Box 5"/>
          <p:cNvSpPr txBox="1">
            <a:spLocks noChangeArrowheads="1"/>
          </p:cNvSpPr>
          <p:nvPr/>
        </p:nvSpPr>
        <p:spPr bwMode="auto">
          <a:xfrm>
            <a:off x="609600" y="4191000"/>
            <a:ext cx="6562725"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FF0000"/>
                </a:solidFill>
                <a:latin typeface="Times New Roman" pitchFamily="18" charset="0"/>
              </a:rPr>
              <a:t>They are singing under the tree now.</a:t>
            </a:r>
          </a:p>
        </p:txBody>
      </p:sp>
      <p:sp>
        <p:nvSpPr>
          <p:cNvPr id="32774" name="Text Box 6"/>
          <p:cNvSpPr txBox="1">
            <a:spLocks noChangeArrowheads="1"/>
          </p:cNvSpPr>
          <p:nvPr/>
        </p:nvSpPr>
        <p:spPr bwMode="auto">
          <a:xfrm>
            <a:off x="533400" y="5715000"/>
            <a:ext cx="83439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3200" b="1">
                <a:solidFill>
                  <a:srgbClr val="FF0000"/>
                </a:solidFill>
                <a:latin typeface="Times New Roman" pitchFamily="18" charset="0"/>
              </a:rPr>
              <a:t>Are the Yong Pioneers helping the old woman?</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771"/>
                                        </p:tgtEl>
                                        <p:attrNameLst>
                                          <p:attrName>style.visibility</p:attrName>
                                        </p:attrNameLst>
                                      </p:cBhvr>
                                      <p:to>
                                        <p:strVal val="visible"/>
                                      </p:to>
                                    </p:set>
                                    <p:anim calcmode="lin" valueType="num">
                                      <p:cBhvr additive="base">
                                        <p:cTn id="7" dur="500" fill="hold"/>
                                        <p:tgtEl>
                                          <p:spTgt spid="32771"/>
                                        </p:tgtEl>
                                        <p:attrNameLst>
                                          <p:attrName>ppt_x</p:attrName>
                                        </p:attrNameLst>
                                      </p:cBhvr>
                                      <p:tavLst>
                                        <p:tav tm="0">
                                          <p:val>
                                            <p:strVal val="#ppt_x"/>
                                          </p:val>
                                        </p:tav>
                                        <p:tav tm="100000">
                                          <p:val>
                                            <p:strVal val="#ppt_x"/>
                                          </p:val>
                                        </p:tav>
                                      </p:tavLst>
                                    </p:anim>
                                    <p:anim calcmode="lin" valueType="num">
                                      <p:cBhvr additive="base">
                                        <p:cTn id="8" dur="500" fill="hold"/>
                                        <p:tgtEl>
                                          <p:spTgt spid="3277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2772"/>
                                        </p:tgtEl>
                                        <p:attrNameLst>
                                          <p:attrName>style.visibility</p:attrName>
                                        </p:attrNameLst>
                                      </p:cBhvr>
                                      <p:to>
                                        <p:strVal val="visible"/>
                                      </p:to>
                                    </p:set>
                                    <p:anim calcmode="lin" valueType="num">
                                      <p:cBhvr additive="base">
                                        <p:cTn id="13" dur="500" fill="hold"/>
                                        <p:tgtEl>
                                          <p:spTgt spid="32772"/>
                                        </p:tgtEl>
                                        <p:attrNameLst>
                                          <p:attrName>ppt_x</p:attrName>
                                        </p:attrNameLst>
                                      </p:cBhvr>
                                      <p:tavLst>
                                        <p:tav tm="0">
                                          <p:val>
                                            <p:strVal val="#ppt_x"/>
                                          </p:val>
                                        </p:tav>
                                        <p:tav tm="100000">
                                          <p:val>
                                            <p:strVal val="#ppt_x"/>
                                          </p:val>
                                        </p:tav>
                                      </p:tavLst>
                                    </p:anim>
                                    <p:anim calcmode="lin" valueType="num">
                                      <p:cBhvr additive="base">
                                        <p:cTn id="14" dur="500" fill="hold"/>
                                        <p:tgtEl>
                                          <p:spTgt spid="32772"/>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2773"/>
                                        </p:tgtEl>
                                        <p:attrNameLst>
                                          <p:attrName>style.visibility</p:attrName>
                                        </p:attrNameLst>
                                      </p:cBhvr>
                                      <p:to>
                                        <p:strVal val="visible"/>
                                      </p:to>
                                    </p:set>
                                    <p:anim calcmode="lin" valueType="num">
                                      <p:cBhvr additive="base">
                                        <p:cTn id="19" dur="500" fill="hold"/>
                                        <p:tgtEl>
                                          <p:spTgt spid="32773"/>
                                        </p:tgtEl>
                                        <p:attrNameLst>
                                          <p:attrName>ppt_x</p:attrName>
                                        </p:attrNameLst>
                                      </p:cBhvr>
                                      <p:tavLst>
                                        <p:tav tm="0">
                                          <p:val>
                                            <p:strVal val="#ppt_x"/>
                                          </p:val>
                                        </p:tav>
                                        <p:tav tm="100000">
                                          <p:val>
                                            <p:strVal val="#ppt_x"/>
                                          </p:val>
                                        </p:tav>
                                      </p:tavLst>
                                    </p:anim>
                                    <p:anim calcmode="lin" valueType="num">
                                      <p:cBhvr additive="base">
                                        <p:cTn id="20" dur="500" fill="hold"/>
                                        <p:tgtEl>
                                          <p:spTgt spid="32773"/>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2774"/>
                                        </p:tgtEl>
                                        <p:attrNameLst>
                                          <p:attrName>style.visibility</p:attrName>
                                        </p:attrNameLst>
                                      </p:cBhvr>
                                      <p:to>
                                        <p:strVal val="visible"/>
                                      </p:to>
                                    </p:set>
                                    <p:anim calcmode="lin" valueType="num">
                                      <p:cBhvr additive="base">
                                        <p:cTn id="25" dur="500" fill="hold"/>
                                        <p:tgtEl>
                                          <p:spTgt spid="32774"/>
                                        </p:tgtEl>
                                        <p:attrNameLst>
                                          <p:attrName>ppt_x</p:attrName>
                                        </p:attrNameLst>
                                      </p:cBhvr>
                                      <p:tavLst>
                                        <p:tav tm="0">
                                          <p:val>
                                            <p:strVal val="#ppt_x"/>
                                          </p:val>
                                        </p:tav>
                                        <p:tav tm="100000">
                                          <p:val>
                                            <p:strVal val="#ppt_x"/>
                                          </p:val>
                                        </p:tav>
                                      </p:tavLst>
                                    </p:anim>
                                    <p:anim calcmode="lin" valueType="num">
                                      <p:cBhvr additive="base">
                                        <p:cTn id="26" dur="500" fill="hold"/>
                                        <p:tgtEl>
                                          <p:spTgt spid="327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p:bldP spid="32772" grpId="0"/>
      <p:bldP spid="32773" grpId="0"/>
      <p:bldP spid="32774" grpId="0"/>
    </p:bldLst>
  </p:timing>
</p:sld>
</file>

<file path=ppt/slides/slide3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useBgFill="1">
        <p:nvSpPr>
          <p:cNvPr id="28674" name="Rectangle 46"/>
          <p:cNvSpPr>
            <a:spLocks noChangeArrowheads="1"/>
          </p:cNvSpPr>
          <p:nvPr/>
        </p:nvSpPr>
        <p:spPr bwMode="auto">
          <a:xfrm>
            <a:off x="685800" y="1981200"/>
            <a:ext cx="8077200" cy="2819400"/>
          </a:xfrm>
          <a:prstGeom prst="rect">
            <a:avLst/>
          </a:prstGeom>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434975" indent="-434975">
              <a:lnSpc>
                <a:spcPct val="130000"/>
              </a:lnSpc>
              <a:buFontTx/>
              <a:buAutoNum type="arabicPeriod"/>
            </a:pPr>
            <a:r>
              <a:rPr lang="en-US" sz="3600" b="1">
                <a:solidFill>
                  <a:srgbClr val="002060"/>
                </a:solidFill>
                <a:latin typeface="Times New Roman" pitchFamily="18" charset="0"/>
                <a:cs typeface="Times New Roman" pitchFamily="18" charset="0"/>
              </a:rPr>
              <a:t> Remember the sentences in the </a:t>
            </a:r>
          </a:p>
          <a:p>
            <a:pPr marL="434975" indent="-434975">
              <a:lnSpc>
                <a:spcPct val="130000"/>
              </a:lnSpc>
            </a:pPr>
            <a:r>
              <a:rPr lang="en-US" sz="3600" b="1">
                <a:solidFill>
                  <a:srgbClr val="002060"/>
                </a:solidFill>
                <a:latin typeface="Times New Roman" pitchFamily="18" charset="0"/>
                <a:cs typeface="Times New Roman" pitchFamily="18" charset="0"/>
              </a:rPr>
              <a:t>     Grammar Focus.</a:t>
            </a:r>
          </a:p>
          <a:p>
            <a:pPr marL="434975" indent="-434975">
              <a:lnSpc>
                <a:spcPct val="130000"/>
              </a:lnSpc>
            </a:pPr>
            <a:r>
              <a:rPr lang="en-US" sz="3600" b="1">
                <a:solidFill>
                  <a:srgbClr val="002060"/>
                </a:solidFill>
                <a:latin typeface="Times New Roman" pitchFamily="18" charset="0"/>
                <a:cs typeface="Times New Roman" pitchFamily="18" charset="0"/>
              </a:rPr>
              <a:t>2. Write five sentences about what your</a:t>
            </a:r>
          </a:p>
          <a:p>
            <a:pPr marL="434975" indent="-434975">
              <a:lnSpc>
                <a:spcPct val="130000"/>
              </a:lnSpc>
            </a:pPr>
            <a:r>
              <a:rPr lang="en-US" sz="3600" b="1">
                <a:solidFill>
                  <a:srgbClr val="002060"/>
                </a:solidFill>
                <a:latin typeface="Times New Roman" pitchFamily="18" charset="0"/>
                <a:cs typeface="Times New Roman" pitchFamily="18" charset="0"/>
              </a:rPr>
              <a:t> </a:t>
            </a:r>
            <a:r>
              <a:rPr lang="zh-CN" altLang="en-US" sz="3600" b="1">
                <a:solidFill>
                  <a:srgbClr val="002060"/>
                </a:solidFill>
                <a:latin typeface="Times New Roman" pitchFamily="18" charset="0"/>
              </a:rPr>
              <a:t>   </a:t>
            </a:r>
            <a:r>
              <a:rPr lang="en-US" sz="3600" b="1">
                <a:solidFill>
                  <a:srgbClr val="002060"/>
                </a:solidFill>
                <a:latin typeface="Times New Roman" pitchFamily="18" charset="0"/>
                <a:cs typeface="Times New Roman" pitchFamily="18" charset="0"/>
              </a:rPr>
              <a:t>family members are doing now.</a:t>
            </a:r>
          </a:p>
        </p:txBody>
      </p:sp>
      <p:pic>
        <p:nvPicPr>
          <p:cNvPr id="28675" name="矩形 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609600"/>
            <a:ext cx="4310063"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0" fill="hold" nodeType="withEffect">
                                  <p:stCondLst>
                                    <p:cond delay="0"/>
                                  </p:stCondLst>
                                  <p:childTnLst>
                                    <p:set>
                                      <p:cBhvr>
                                        <p:cTn id="6" dur="1" fill="hold">
                                          <p:stCondLst>
                                            <p:cond delay="0"/>
                                          </p:stCondLst>
                                        </p:cTn>
                                        <p:tgtEl>
                                          <p:spTgt spid="28675"/>
                                        </p:tgtEl>
                                        <p:attrNameLst>
                                          <p:attrName>style.visibility</p:attrName>
                                        </p:attrNameLst>
                                      </p:cBhvr>
                                      <p:to>
                                        <p:strVal val="visible"/>
                                      </p:to>
                                    </p:set>
                                    <p:anim calcmode="lin" valueType="num">
                                      <p:cBhvr>
                                        <p:cTn id="7" dur="500" fill="hold"/>
                                        <p:tgtEl>
                                          <p:spTgt spid="28675"/>
                                        </p:tgtEl>
                                        <p:attrNameLst>
                                          <p:attrName>ppt_w</p:attrName>
                                        </p:attrNameLst>
                                      </p:cBhvr>
                                      <p:tavLst>
                                        <p:tav tm="0">
                                          <p:val>
                                            <p:fltVal val="0"/>
                                          </p:val>
                                        </p:tav>
                                        <p:tav tm="100000">
                                          <p:val>
                                            <p:strVal val="#ppt_w"/>
                                          </p:val>
                                        </p:tav>
                                      </p:tavLst>
                                    </p:anim>
                                    <p:anim calcmode="lin" valueType="num">
                                      <p:cBhvr>
                                        <p:cTn id="8" dur="500" fill="hold"/>
                                        <p:tgtEl>
                                          <p:spTgt spid="28675"/>
                                        </p:tgtEl>
                                        <p:attrNameLst>
                                          <p:attrName>ppt_h</p:attrName>
                                        </p:attrNameLst>
                                      </p:cBhvr>
                                      <p:tavLst>
                                        <p:tav tm="0">
                                          <p:val>
                                            <p:fltVal val="0"/>
                                          </p:val>
                                        </p:tav>
                                        <p:tav tm="100000">
                                          <p:val>
                                            <p:strVal val="#ppt_h"/>
                                          </p:val>
                                        </p:tav>
                                      </p:tavLst>
                                    </p:anim>
                                    <p:animEffect transition="in" filter="fade">
                                      <p:cBhvr>
                                        <p:cTn id="9" dur="500"/>
                                        <p:tgtEl>
                                          <p:spTgt spid="28675"/>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ntr" presetSubtype="1" fill="hold" grpId="0" nodeType="clickEffect">
                                  <p:stCondLst>
                                    <p:cond delay="0"/>
                                  </p:stCondLst>
                                  <p:childTnLst>
                                    <p:set>
                                      <p:cBhvr>
                                        <p:cTn id="13" dur="1" fill="hold">
                                          <p:stCondLst>
                                            <p:cond delay="0"/>
                                          </p:stCondLst>
                                        </p:cTn>
                                        <p:tgtEl>
                                          <p:spTgt spid="28674"/>
                                        </p:tgtEl>
                                        <p:attrNameLst>
                                          <p:attrName>style.visibility</p:attrName>
                                        </p:attrNameLst>
                                      </p:cBhvr>
                                      <p:to>
                                        <p:strVal val="visible"/>
                                      </p:to>
                                    </p:set>
                                    <p:animEffect transition="in" filter="wipe(up)">
                                      <p:cBhvr>
                                        <p:cTn id="14" dur="500"/>
                                        <p:tgtEl>
                                          <p:spTgt spid="28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nimBg="1"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WordArt 2"/>
          <p:cNvSpPr>
            <a:spLocks noChangeArrowheads="1" noChangeShapeType="1" noTextEdit="1"/>
          </p:cNvSpPr>
          <p:nvPr/>
        </p:nvSpPr>
        <p:spPr bwMode="auto">
          <a:xfrm>
            <a:off x="1295400" y="1981200"/>
            <a:ext cx="6781800" cy="193516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en-US" altLang="zh-CN" sz="3600" b="1" kern="10">
                <a:ln w="9525">
                  <a:round/>
                  <a:headEnd/>
                  <a:tailEnd/>
                </a:ln>
                <a:gradFill rotWithShape="1">
                  <a:gsLst>
                    <a:gs pos="0">
                      <a:srgbClr val="FF0000"/>
                    </a:gs>
                    <a:gs pos="100000">
                      <a:srgbClr val="FF0000">
                        <a:gamma/>
                        <a:shade val="46275"/>
                        <a:invGamma/>
                      </a:srgbClr>
                    </a:gs>
                  </a:gsLst>
                  <a:lin ang="5400000" scaled="1"/>
                </a:gradFill>
                <a:latin typeface="Times New Roman"/>
                <a:cs typeface="Times New Roman"/>
              </a:rPr>
              <a:t>Thank you!</a:t>
            </a:r>
            <a:endParaRPr lang="zh-CN" altLang="en-US" sz="3600" b="1" kern="10">
              <a:ln w="9525">
                <a:round/>
                <a:headEnd/>
                <a:tailEnd/>
              </a:ln>
              <a:gradFill rotWithShape="1">
                <a:gsLst>
                  <a:gs pos="0">
                    <a:srgbClr val="FF0000"/>
                  </a:gs>
                  <a:gs pos="100000">
                    <a:srgbClr val="FF0000">
                      <a:gamma/>
                      <a:shade val="46275"/>
                      <a:invGamma/>
                    </a:srgbClr>
                  </a:gs>
                </a:gsLst>
                <a:lin ang="5400000" scaled="1"/>
              </a:gradFill>
              <a:latin typeface="Times New Roman"/>
              <a:cs typeface="Times New Roman"/>
            </a:endParaRPr>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4" presetClass="entr" presetSubtype="0" accel="100000" fill="hold" grpId="0" nodeType="with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p:cTn id="7" dur="500" fill="hold"/>
                                        <p:tgtEl>
                                          <p:spTgt spid="29698"/>
                                        </p:tgtEl>
                                        <p:attrNameLst>
                                          <p:attrName>ppt_w</p:attrName>
                                        </p:attrNameLst>
                                      </p:cBhvr>
                                      <p:tavLst>
                                        <p:tav tm="0">
                                          <p:val>
                                            <p:strVal val="#ppt_w*0.05"/>
                                          </p:val>
                                        </p:tav>
                                        <p:tav tm="100000">
                                          <p:val>
                                            <p:strVal val="#ppt_w"/>
                                          </p:val>
                                        </p:tav>
                                      </p:tavLst>
                                    </p:anim>
                                    <p:anim calcmode="lin" valueType="num">
                                      <p:cBhvr>
                                        <p:cTn id="8" dur="500" fill="hold"/>
                                        <p:tgtEl>
                                          <p:spTgt spid="29698"/>
                                        </p:tgtEl>
                                        <p:attrNameLst>
                                          <p:attrName>ppt_h</p:attrName>
                                        </p:attrNameLst>
                                      </p:cBhvr>
                                      <p:tavLst>
                                        <p:tav tm="0">
                                          <p:val>
                                            <p:strVal val="#ppt_h"/>
                                          </p:val>
                                        </p:tav>
                                        <p:tav tm="100000">
                                          <p:val>
                                            <p:strVal val="#ppt_h"/>
                                          </p:val>
                                        </p:tav>
                                      </p:tavLst>
                                    </p:anim>
                                    <p:anim calcmode="lin" valueType="num">
                                      <p:cBhvr>
                                        <p:cTn id="9" dur="500" fill="hold"/>
                                        <p:tgtEl>
                                          <p:spTgt spid="29698"/>
                                        </p:tgtEl>
                                        <p:attrNameLst>
                                          <p:attrName>ppt_x</p:attrName>
                                        </p:attrNameLst>
                                      </p:cBhvr>
                                      <p:tavLst>
                                        <p:tav tm="0">
                                          <p:val>
                                            <p:strVal val="#ppt_x-.2"/>
                                          </p:val>
                                        </p:tav>
                                        <p:tav tm="100000">
                                          <p:val>
                                            <p:strVal val="#ppt_x"/>
                                          </p:val>
                                        </p:tav>
                                      </p:tavLst>
                                    </p:anim>
                                    <p:anim calcmode="lin" valueType="num">
                                      <p:cBhvr>
                                        <p:cTn id="10" dur="500" fill="hold"/>
                                        <p:tgtEl>
                                          <p:spTgt spid="29698"/>
                                        </p:tgtEl>
                                        <p:attrNameLst>
                                          <p:attrName>ppt_y</p:attrName>
                                        </p:attrNameLst>
                                      </p:cBhvr>
                                      <p:tavLst>
                                        <p:tav tm="0">
                                          <p:val>
                                            <p:strVal val="#ppt_y"/>
                                          </p:val>
                                        </p:tav>
                                        <p:tav tm="100000">
                                          <p:val>
                                            <p:strVal val="#ppt_y"/>
                                          </p:val>
                                        </p:tav>
                                      </p:tavLst>
                                    </p:anim>
                                    <p:animEffect transition="in" filter="fade">
                                      <p:cBhvr>
                                        <p:cTn id="11" dur="500"/>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194" name="Text Box 4"/>
          <p:cNvSpPr txBox="1">
            <a:spLocks noChangeArrowheads="1"/>
          </p:cNvSpPr>
          <p:nvPr/>
        </p:nvSpPr>
        <p:spPr bwMode="auto">
          <a:xfrm>
            <a:off x="0" y="1600200"/>
            <a:ext cx="9144000" cy="49180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10000"/>
              </a:lnSpc>
              <a:spcBef>
                <a:spcPts val="600"/>
              </a:spcBef>
            </a:pPr>
            <a:r>
              <a:rPr lang="en-US" sz="3200" b="1">
                <a:latin typeface="Times New Roman" pitchFamily="18" charset="0"/>
              </a:rPr>
              <a:t>1. </a:t>
            </a:r>
            <a:r>
              <a:rPr lang="zh-CN" altLang="en-US" sz="3200" b="1">
                <a:latin typeface="Times New Roman" pitchFamily="18" charset="0"/>
              </a:rPr>
              <a:t>你在做什么？   </a:t>
            </a:r>
            <a:r>
              <a:rPr lang="en-US" sz="3200" b="1">
                <a:latin typeface="Times New Roman" pitchFamily="18" charset="0"/>
              </a:rPr>
              <a:t>_____________________</a:t>
            </a:r>
          </a:p>
          <a:p>
            <a:pPr eaLnBrk="1" hangingPunct="1">
              <a:lnSpc>
                <a:spcPct val="110000"/>
              </a:lnSpc>
              <a:spcBef>
                <a:spcPts val="600"/>
              </a:spcBef>
            </a:pPr>
            <a:r>
              <a:rPr lang="en-US" sz="3200" b="1">
                <a:latin typeface="Times New Roman" pitchFamily="18" charset="0"/>
              </a:rPr>
              <a:t>2. </a:t>
            </a:r>
            <a:r>
              <a:rPr lang="zh-CN" altLang="en-US" sz="3200" b="1">
                <a:latin typeface="Times New Roman" pitchFamily="18" charset="0"/>
              </a:rPr>
              <a:t>我在看电视。   </a:t>
            </a:r>
            <a:r>
              <a:rPr lang="en-US" sz="3200" b="1">
                <a:latin typeface="Times New Roman" pitchFamily="18" charset="0"/>
              </a:rPr>
              <a:t>__________________</a:t>
            </a:r>
          </a:p>
          <a:p>
            <a:pPr eaLnBrk="1" hangingPunct="1">
              <a:lnSpc>
                <a:spcPct val="110000"/>
              </a:lnSpc>
              <a:spcBef>
                <a:spcPts val="600"/>
              </a:spcBef>
              <a:buFontTx/>
              <a:buAutoNum type="arabicPeriod" startAt="3"/>
            </a:pPr>
            <a:r>
              <a:rPr lang="zh-CN" altLang="en-US" sz="3200" b="1">
                <a:latin typeface="Times New Roman" pitchFamily="18" charset="0"/>
              </a:rPr>
              <a:t> 她在做什么？   </a:t>
            </a:r>
            <a:r>
              <a:rPr lang="en-US" sz="3200" b="1">
                <a:latin typeface="Times New Roman" pitchFamily="18" charset="0"/>
              </a:rPr>
              <a:t>___________________ </a:t>
            </a:r>
          </a:p>
          <a:p>
            <a:pPr eaLnBrk="1" hangingPunct="1">
              <a:lnSpc>
                <a:spcPct val="110000"/>
              </a:lnSpc>
              <a:spcBef>
                <a:spcPts val="600"/>
              </a:spcBef>
            </a:pPr>
            <a:r>
              <a:rPr lang="en-US" sz="3200" b="1">
                <a:latin typeface="Times New Roman" pitchFamily="18" charset="0"/>
              </a:rPr>
              <a:t>4. </a:t>
            </a:r>
            <a:r>
              <a:rPr lang="zh-CN" altLang="en-US" sz="3200" b="1">
                <a:latin typeface="Times New Roman" pitchFamily="18" charset="0"/>
              </a:rPr>
              <a:t>她在洗衣服。    </a:t>
            </a:r>
            <a:r>
              <a:rPr lang="en-US" sz="3200" b="1">
                <a:latin typeface="Times New Roman" pitchFamily="18" charset="0"/>
              </a:rPr>
              <a:t>____________________</a:t>
            </a:r>
          </a:p>
          <a:p>
            <a:pPr eaLnBrk="1" hangingPunct="1">
              <a:lnSpc>
                <a:spcPct val="110000"/>
              </a:lnSpc>
              <a:spcBef>
                <a:spcPts val="600"/>
              </a:spcBef>
            </a:pPr>
            <a:r>
              <a:rPr lang="en-US" sz="3200" b="1">
                <a:latin typeface="Times New Roman" pitchFamily="18" charset="0"/>
              </a:rPr>
              <a:t>5. </a:t>
            </a:r>
            <a:r>
              <a:rPr lang="zh-CN" altLang="en-US" sz="3200" b="1">
                <a:latin typeface="Times New Roman" pitchFamily="18" charset="0"/>
              </a:rPr>
              <a:t>他们在做什么？</a:t>
            </a:r>
            <a:r>
              <a:rPr lang="en-US" sz="3200" b="1">
                <a:latin typeface="Times New Roman" pitchFamily="18" charset="0"/>
              </a:rPr>
              <a:t>___________________</a:t>
            </a:r>
          </a:p>
          <a:p>
            <a:pPr eaLnBrk="1" hangingPunct="1">
              <a:lnSpc>
                <a:spcPct val="110000"/>
              </a:lnSpc>
              <a:spcBef>
                <a:spcPts val="600"/>
              </a:spcBef>
              <a:buFontTx/>
              <a:buAutoNum type="arabicPeriod" startAt="6"/>
            </a:pPr>
            <a:r>
              <a:rPr lang="zh-CN" altLang="en-US" sz="3200" b="1">
                <a:latin typeface="Times New Roman" pitchFamily="18" charset="0"/>
              </a:rPr>
              <a:t> 他们在听</a:t>
            </a:r>
            <a:r>
              <a:rPr lang="en-US" sz="3200" b="1">
                <a:latin typeface="Times New Roman" pitchFamily="18" charset="0"/>
              </a:rPr>
              <a:t>CD</a:t>
            </a:r>
            <a:r>
              <a:rPr lang="zh-CN" altLang="en-US" sz="3200" b="1">
                <a:latin typeface="Times New Roman" pitchFamily="18" charset="0"/>
              </a:rPr>
              <a:t>。</a:t>
            </a:r>
            <a:r>
              <a:rPr lang="en-US" sz="3200" b="1">
                <a:latin typeface="Times New Roman" pitchFamily="18" charset="0"/>
              </a:rPr>
              <a:t>  ___________________</a:t>
            </a:r>
            <a:r>
              <a:rPr lang="zh-CN" altLang="en-US" sz="3200" b="1">
                <a:latin typeface="Times New Roman" pitchFamily="18" charset="0"/>
              </a:rPr>
              <a:t>_______</a:t>
            </a:r>
            <a:endParaRPr lang="en-US" sz="3200" b="1">
              <a:latin typeface="Times New Roman" pitchFamily="18" charset="0"/>
            </a:endParaRPr>
          </a:p>
          <a:p>
            <a:pPr eaLnBrk="1" hangingPunct="1">
              <a:lnSpc>
                <a:spcPct val="110000"/>
              </a:lnSpc>
              <a:spcBef>
                <a:spcPts val="600"/>
              </a:spcBef>
              <a:buFontTx/>
              <a:buAutoNum type="arabicPeriod" startAt="6"/>
            </a:pPr>
            <a:r>
              <a:rPr lang="zh-CN" altLang="en-US" sz="3200" b="1">
                <a:latin typeface="Times New Roman" pitchFamily="18" charset="0"/>
              </a:rPr>
              <a:t> 你在做作业吗？</a:t>
            </a:r>
            <a:r>
              <a:rPr lang="en-US" sz="3200" b="1">
                <a:latin typeface="Times New Roman" pitchFamily="18" charset="0"/>
              </a:rPr>
              <a:t>__________________________</a:t>
            </a:r>
          </a:p>
          <a:p>
            <a:pPr eaLnBrk="1" hangingPunct="1">
              <a:lnSpc>
                <a:spcPct val="110000"/>
              </a:lnSpc>
              <a:spcBef>
                <a:spcPts val="600"/>
              </a:spcBef>
              <a:buFontTx/>
              <a:buAutoNum type="arabicPeriod" startAt="6"/>
            </a:pPr>
            <a:r>
              <a:rPr lang="zh-CN" altLang="en-US" sz="3200" b="1">
                <a:latin typeface="Times New Roman" pitchFamily="18" charset="0"/>
              </a:rPr>
              <a:t> 是的。</a:t>
            </a:r>
            <a:r>
              <a:rPr lang="en-US" sz="3200" b="1">
                <a:latin typeface="Times New Roman" pitchFamily="18" charset="0"/>
              </a:rPr>
              <a:t>/ </a:t>
            </a:r>
            <a:r>
              <a:rPr lang="zh-CN" altLang="en-US" sz="3200" b="1">
                <a:latin typeface="Times New Roman" pitchFamily="18" charset="0"/>
              </a:rPr>
              <a:t>不是。 </a:t>
            </a:r>
            <a:r>
              <a:rPr lang="en-US" sz="3200" b="1">
                <a:latin typeface="Times New Roman" pitchFamily="18" charset="0"/>
              </a:rPr>
              <a:t>__________________________</a:t>
            </a:r>
          </a:p>
        </p:txBody>
      </p:sp>
      <p:sp>
        <p:nvSpPr>
          <p:cNvPr id="8195" name="Text Box 2"/>
          <p:cNvSpPr txBox="1">
            <a:spLocks noChangeArrowheads="1"/>
          </p:cNvSpPr>
          <p:nvPr/>
        </p:nvSpPr>
        <p:spPr bwMode="auto">
          <a:xfrm>
            <a:off x="0" y="838200"/>
            <a:ext cx="9144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3600" b="1">
                <a:solidFill>
                  <a:srgbClr val="C00000"/>
                </a:solidFill>
                <a:latin typeface="Times New Roman" pitchFamily="18" charset="0"/>
              </a:rPr>
              <a:t>阅读</a:t>
            </a:r>
            <a:r>
              <a:rPr lang="en-US" sz="3600" b="1">
                <a:solidFill>
                  <a:srgbClr val="C00000"/>
                </a:solidFill>
                <a:latin typeface="Times New Roman" pitchFamily="18" charset="0"/>
              </a:rPr>
              <a:t>Grammar Focus</a:t>
            </a:r>
            <a:r>
              <a:rPr lang="zh-CN" altLang="en-US" sz="3600" b="1">
                <a:solidFill>
                  <a:srgbClr val="C00000"/>
                </a:solidFill>
                <a:latin typeface="Times New Roman" pitchFamily="18" charset="0"/>
              </a:rPr>
              <a:t>部分，完成下列句子。</a:t>
            </a:r>
            <a:endParaRPr lang="en-US" sz="3600" b="1">
              <a:solidFill>
                <a:srgbClr val="C00000"/>
              </a:solidFill>
              <a:latin typeface="Times New Roman" pitchFamily="18" charset="0"/>
            </a:endParaRPr>
          </a:p>
        </p:txBody>
      </p:sp>
      <p:sp>
        <p:nvSpPr>
          <p:cNvPr id="8196" name="Text Box 3"/>
          <p:cNvSpPr txBox="1">
            <a:spLocks noChangeArrowheads="1"/>
          </p:cNvSpPr>
          <p:nvPr/>
        </p:nvSpPr>
        <p:spPr bwMode="auto">
          <a:xfrm>
            <a:off x="3276600" y="2209800"/>
            <a:ext cx="3276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200" b="1">
                <a:solidFill>
                  <a:srgbClr val="C00000"/>
                </a:solidFill>
                <a:latin typeface="Times New Roman" pitchFamily="18" charset="0"/>
              </a:rPr>
              <a:t>I’m watching TV. </a:t>
            </a:r>
          </a:p>
        </p:txBody>
      </p:sp>
      <p:sp>
        <p:nvSpPr>
          <p:cNvPr id="8197" name="Text Box 7"/>
          <p:cNvSpPr txBox="1">
            <a:spLocks noChangeArrowheads="1"/>
          </p:cNvSpPr>
          <p:nvPr/>
        </p:nvSpPr>
        <p:spPr bwMode="auto">
          <a:xfrm>
            <a:off x="3124200" y="1600200"/>
            <a:ext cx="4114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200" b="1">
                <a:solidFill>
                  <a:srgbClr val="0000FF"/>
                </a:solidFill>
                <a:latin typeface="Times New Roman" pitchFamily="18" charset="0"/>
                <a:cs typeface="Times New Roman" pitchFamily="18" charset="0"/>
              </a:rPr>
              <a:t>What are you doing?</a:t>
            </a:r>
          </a:p>
        </p:txBody>
      </p:sp>
      <p:sp>
        <p:nvSpPr>
          <p:cNvPr id="8198" name="Text Box 7"/>
          <p:cNvSpPr txBox="1">
            <a:spLocks noChangeArrowheads="1"/>
          </p:cNvSpPr>
          <p:nvPr/>
        </p:nvSpPr>
        <p:spPr bwMode="auto">
          <a:xfrm>
            <a:off x="3200400" y="2819400"/>
            <a:ext cx="3733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200" b="1">
                <a:solidFill>
                  <a:srgbClr val="0000FF"/>
                </a:solidFill>
                <a:latin typeface="Times New Roman" pitchFamily="18" charset="0"/>
                <a:cs typeface="Times New Roman" pitchFamily="18" charset="0"/>
              </a:rPr>
              <a:t>What’s she doing?</a:t>
            </a:r>
          </a:p>
        </p:txBody>
      </p:sp>
      <p:sp>
        <p:nvSpPr>
          <p:cNvPr id="8199" name="Text Box 3"/>
          <p:cNvSpPr txBox="1">
            <a:spLocks noChangeArrowheads="1"/>
          </p:cNvSpPr>
          <p:nvPr/>
        </p:nvSpPr>
        <p:spPr bwMode="auto">
          <a:xfrm>
            <a:off x="3276600" y="3429000"/>
            <a:ext cx="51816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200" b="1">
                <a:solidFill>
                  <a:srgbClr val="C00000"/>
                </a:solidFill>
                <a:latin typeface="Times New Roman" pitchFamily="18" charset="0"/>
              </a:rPr>
              <a:t>She’s washing </a:t>
            </a:r>
            <a:r>
              <a:rPr lang="zh-CN" altLang="en-US" sz="3200" b="1">
                <a:solidFill>
                  <a:srgbClr val="C00000"/>
                </a:solidFill>
                <a:latin typeface="Times New Roman" pitchFamily="18" charset="0"/>
              </a:rPr>
              <a:t>her</a:t>
            </a:r>
            <a:r>
              <a:rPr lang="en-US" sz="3200" b="1">
                <a:solidFill>
                  <a:srgbClr val="C00000"/>
                </a:solidFill>
                <a:latin typeface="Times New Roman" pitchFamily="18" charset="0"/>
              </a:rPr>
              <a:t> clothes. </a:t>
            </a:r>
          </a:p>
        </p:txBody>
      </p:sp>
      <p:sp>
        <p:nvSpPr>
          <p:cNvPr id="8200" name="Text Box 3"/>
          <p:cNvSpPr txBox="1">
            <a:spLocks noChangeArrowheads="1"/>
          </p:cNvSpPr>
          <p:nvPr/>
        </p:nvSpPr>
        <p:spPr bwMode="auto">
          <a:xfrm>
            <a:off x="3276600" y="4724400"/>
            <a:ext cx="4876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200" b="1">
                <a:solidFill>
                  <a:srgbClr val="C00000"/>
                </a:solidFill>
                <a:latin typeface="Times New Roman" pitchFamily="18" charset="0"/>
              </a:rPr>
              <a:t>They’re listening to a CD. </a:t>
            </a:r>
          </a:p>
        </p:txBody>
      </p:sp>
      <p:sp>
        <p:nvSpPr>
          <p:cNvPr id="8201" name="Text Box 7"/>
          <p:cNvSpPr txBox="1">
            <a:spLocks noChangeArrowheads="1"/>
          </p:cNvSpPr>
          <p:nvPr/>
        </p:nvSpPr>
        <p:spPr bwMode="auto">
          <a:xfrm>
            <a:off x="3276600" y="4038600"/>
            <a:ext cx="4876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200" b="1">
                <a:solidFill>
                  <a:srgbClr val="0000FF"/>
                </a:solidFill>
                <a:latin typeface="Times New Roman" pitchFamily="18" charset="0"/>
                <a:cs typeface="Times New Roman" pitchFamily="18" charset="0"/>
              </a:rPr>
              <a:t>What are they doing?</a:t>
            </a:r>
          </a:p>
        </p:txBody>
      </p:sp>
      <p:sp>
        <p:nvSpPr>
          <p:cNvPr id="8202" name="WordArt 9"/>
          <p:cNvSpPr>
            <a:spLocks noChangeArrowheads="1" noChangeShapeType="1" noTextEdit="1"/>
          </p:cNvSpPr>
          <p:nvPr/>
        </p:nvSpPr>
        <p:spPr bwMode="auto">
          <a:xfrm>
            <a:off x="250825" y="333375"/>
            <a:ext cx="4778375" cy="596900"/>
          </a:xfrm>
          <a:prstGeom prst="rect">
            <a:avLst/>
          </a:prstGeom>
        </p:spPr>
        <p:txBody>
          <a:bodyPr spcFirstLastPara="1" wrap="none" fromWordArt="1">
            <a:prstTxWarp prst="textArchUp">
              <a:avLst>
                <a:gd name="adj" fmla="val 10800004"/>
              </a:avLst>
            </a:prstTxWarp>
          </a:bodyPr>
          <a:lstStyle/>
          <a:p>
            <a:r>
              <a:rPr lang="en-US" altLang="zh-CN" sz="4000" b="1" kern="10">
                <a:ln w="9525">
                  <a:solidFill>
                    <a:srgbClr val="000000"/>
                  </a:solidFill>
                  <a:round/>
                  <a:headEnd/>
                  <a:tailEnd/>
                </a:ln>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1"/>
                </a:gradFill>
                <a:latin typeface="Arial"/>
                <a:cs typeface="Arial"/>
              </a:rPr>
              <a:t>Grammar Focus</a:t>
            </a:r>
            <a:endParaRPr lang="zh-CN" altLang="en-US" sz="4000" b="1" kern="10">
              <a:ln w="9525">
                <a:solidFill>
                  <a:srgbClr val="000000"/>
                </a:solidFill>
                <a:round/>
                <a:headEnd/>
                <a:tailEnd/>
              </a:ln>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1"/>
              </a:gradFill>
              <a:latin typeface="Arial"/>
              <a:cs typeface="Arial"/>
            </a:endParaRPr>
          </a:p>
        </p:txBody>
      </p:sp>
      <p:sp>
        <p:nvSpPr>
          <p:cNvPr id="8203" name="Text Box 7"/>
          <p:cNvSpPr txBox="1">
            <a:spLocks noChangeArrowheads="1"/>
          </p:cNvSpPr>
          <p:nvPr/>
        </p:nvSpPr>
        <p:spPr bwMode="auto">
          <a:xfrm>
            <a:off x="3276600" y="5287963"/>
            <a:ext cx="5715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200" b="1">
                <a:solidFill>
                  <a:srgbClr val="0000FF"/>
                </a:solidFill>
                <a:latin typeface="Times New Roman" pitchFamily="18" charset="0"/>
                <a:cs typeface="Times New Roman" pitchFamily="18" charset="0"/>
              </a:rPr>
              <a:t>Are you doing your homework?</a:t>
            </a:r>
          </a:p>
        </p:txBody>
      </p:sp>
      <p:sp>
        <p:nvSpPr>
          <p:cNvPr id="8204" name="Text Box 3"/>
          <p:cNvSpPr txBox="1">
            <a:spLocks noChangeArrowheads="1"/>
          </p:cNvSpPr>
          <p:nvPr/>
        </p:nvSpPr>
        <p:spPr bwMode="auto">
          <a:xfrm>
            <a:off x="3200400" y="5943600"/>
            <a:ext cx="5791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200" b="1">
                <a:solidFill>
                  <a:srgbClr val="C00000"/>
                </a:solidFill>
                <a:latin typeface="Times New Roman" pitchFamily="18" charset="0"/>
              </a:rPr>
              <a:t>Yes, I am. / No, I’m not.</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4" presetClass="entr" presetSubtype="0" fill="hold" grpId="0" nodeType="withEffect">
                                  <p:stCondLst>
                                    <p:cond delay="0"/>
                                  </p:stCondLst>
                                  <p:childTnLst>
                                    <p:set>
                                      <p:cBhvr>
                                        <p:cTn id="6" dur="1" fill="hold">
                                          <p:stCondLst>
                                            <p:cond delay="0"/>
                                          </p:stCondLst>
                                        </p:cTn>
                                        <p:tgtEl>
                                          <p:spTgt spid="8202"/>
                                        </p:tgtEl>
                                        <p:attrNameLst>
                                          <p:attrName>style.visibility</p:attrName>
                                        </p:attrNameLst>
                                      </p:cBhvr>
                                      <p:to>
                                        <p:strVal val="visible"/>
                                      </p:to>
                                    </p:set>
                                    <p:anim from="(-#ppt_w/2)" to="(#ppt_x)" calcmode="lin" valueType="num">
                                      <p:cBhvr>
                                        <p:cTn id="7" dur="600" fill="hold">
                                          <p:stCondLst>
                                            <p:cond delay="0"/>
                                          </p:stCondLst>
                                        </p:cTn>
                                        <p:tgtEl>
                                          <p:spTgt spid="8202"/>
                                        </p:tgtEl>
                                        <p:attrNameLst>
                                          <p:attrName>ppt_x</p:attrName>
                                        </p:attrNameLst>
                                      </p:cBhvr>
                                    </p:anim>
                                    <p:anim from="0" to="-1.0" calcmode="lin" valueType="num">
                                      <p:cBhvr>
                                        <p:cTn id="8" dur="200" decel="50000" autoRev="1" fill="hold">
                                          <p:stCondLst>
                                            <p:cond delay="600"/>
                                          </p:stCondLst>
                                        </p:cTn>
                                        <p:tgtEl>
                                          <p:spTgt spid="8202"/>
                                        </p:tgtEl>
                                        <p:attrNameLst>
                                          <p:attrName>xshear</p:attrName>
                                        </p:attrNameLst>
                                      </p:cBhvr>
                                    </p:anim>
                                    <p:animScale>
                                      <p:cBhvr>
                                        <p:cTn id="9" dur="200" decel="100000" autoRev="1" fill="hold">
                                          <p:stCondLst>
                                            <p:cond delay="600"/>
                                          </p:stCondLst>
                                        </p:cTn>
                                        <p:tgtEl>
                                          <p:spTgt spid="8202"/>
                                        </p:tgtEl>
                                      </p:cBhvr>
                                      <p:from x="100000" y="100000"/>
                                      <p:to x="80000" y="100000"/>
                                    </p:animScale>
                                    <p:anim by="(#ppt_h/3+#ppt_w*0.1)" calcmode="lin" valueType="num">
                                      <p:cBhvr additive="sum">
                                        <p:cTn id="10" dur="200" decel="100000" autoRev="1" fill="hold">
                                          <p:stCondLst>
                                            <p:cond delay="600"/>
                                          </p:stCondLst>
                                        </p:cTn>
                                        <p:tgtEl>
                                          <p:spTgt spid="8202"/>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8195"/>
                                        </p:tgtEl>
                                        <p:attrNameLst>
                                          <p:attrName>style.visibility</p:attrName>
                                        </p:attrNameLst>
                                      </p:cBhvr>
                                      <p:to>
                                        <p:strVal val="visible"/>
                                      </p:to>
                                    </p:set>
                                    <p:animEffect transition="in" filter="randombar(horizontal)">
                                      <p:cBhvr>
                                        <p:cTn id="15" dur="500"/>
                                        <p:tgtEl>
                                          <p:spTgt spid="8195"/>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8194"/>
                                        </p:tgtEl>
                                        <p:attrNameLst>
                                          <p:attrName>style.visibility</p:attrName>
                                        </p:attrNameLst>
                                      </p:cBhvr>
                                      <p:to>
                                        <p:strVal val="visible"/>
                                      </p:to>
                                    </p:set>
                                    <p:animEffect transition="in" filter="wipe(up)">
                                      <p:cBhvr>
                                        <p:cTn id="20" dur="500"/>
                                        <p:tgtEl>
                                          <p:spTgt spid="8194"/>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8197"/>
                                        </p:tgtEl>
                                        <p:attrNameLst>
                                          <p:attrName>style.visibility</p:attrName>
                                        </p:attrNameLst>
                                      </p:cBhvr>
                                      <p:to>
                                        <p:strVal val="visible"/>
                                      </p:to>
                                    </p:set>
                                    <p:animEffect transition="in" filter="slide(fromBottom)">
                                      <p:cBhvr>
                                        <p:cTn id="25" dur="500"/>
                                        <p:tgtEl>
                                          <p:spTgt spid="8197"/>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2" presetClass="entr" presetSubtype="4" fill="hold" grpId="0" nodeType="clickEffect">
                                  <p:stCondLst>
                                    <p:cond delay="0"/>
                                  </p:stCondLst>
                                  <p:childTnLst>
                                    <p:set>
                                      <p:cBhvr>
                                        <p:cTn id="29" dur="1" fill="hold">
                                          <p:stCondLst>
                                            <p:cond delay="0"/>
                                          </p:stCondLst>
                                        </p:cTn>
                                        <p:tgtEl>
                                          <p:spTgt spid="8196"/>
                                        </p:tgtEl>
                                        <p:attrNameLst>
                                          <p:attrName>style.visibility</p:attrName>
                                        </p:attrNameLst>
                                      </p:cBhvr>
                                      <p:to>
                                        <p:strVal val="visible"/>
                                      </p:to>
                                    </p:set>
                                    <p:animEffect transition="in" filter="slide(fromBottom)">
                                      <p:cBhvr>
                                        <p:cTn id="30" dur="500"/>
                                        <p:tgtEl>
                                          <p:spTgt spid="8196"/>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2" presetClass="entr" presetSubtype="4" fill="hold" grpId="0" nodeType="clickEffect">
                                  <p:stCondLst>
                                    <p:cond delay="0"/>
                                  </p:stCondLst>
                                  <p:childTnLst>
                                    <p:set>
                                      <p:cBhvr>
                                        <p:cTn id="34" dur="1" fill="hold">
                                          <p:stCondLst>
                                            <p:cond delay="0"/>
                                          </p:stCondLst>
                                        </p:cTn>
                                        <p:tgtEl>
                                          <p:spTgt spid="8198"/>
                                        </p:tgtEl>
                                        <p:attrNameLst>
                                          <p:attrName>style.visibility</p:attrName>
                                        </p:attrNameLst>
                                      </p:cBhvr>
                                      <p:to>
                                        <p:strVal val="visible"/>
                                      </p:to>
                                    </p:set>
                                    <p:animEffect transition="in" filter="slide(fromBottom)">
                                      <p:cBhvr>
                                        <p:cTn id="35" dur="500"/>
                                        <p:tgtEl>
                                          <p:spTgt spid="8198"/>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2" presetClass="entr" presetSubtype="4" fill="hold" grpId="0" nodeType="clickEffect">
                                  <p:stCondLst>
                                    <p:cond delay="0"/>
                                  </p:stCondLst>
                                  <p:childTnLst>
                                    <p:set>
                                      <p:cBhvr>
                                        <p:cTn id="39" dur="1" fill="hold">
                                          <p:stCondLst>
                                            <p:cond delay="0"/>
                                          </p:stCondLst>
                                        </p:cTn>
                                        <p:tgtEl>
                                          <p:spTgt spid="8199"/>
                                        </p:tgtEl>
                                        <p:attrNameLst>
                                          <p:attrName>style.visibility</p:attrName>
                                        </p:attrNameLst>
                                      </p:cBhvr>
                                      <p:to>
                                        <p:strVal val="visible"/>
                                      </p:to>
                                    </p:set>
                                    <p:animEffect transition="in" filter="slide(fromBottom)">
                                      <p:cBhvr>
                                        <p:cTn id="40" dur="500"/>
                                        <p:tgtEl>
                                          <p:spTgt spid="8199"/>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8201"/>
                                        </p:tgtEl>
                                        <p:attrNameLst>
                                          <p:attrName>style.visibility</p:attrName>
                                        </p:attrNameLst>
                                      </p:cBhvr>
                                      <p:to>
                                        <p:strVal val="visible"/>
                                      </p:to>
                                    </p:set>
                                    <p:animEffect transition="in" filter="slide(fromBottom)">
                                      <p:cBhvr>
                                        <p:cTn id="45" dur="500"/>
                                        <p:tgtEl>
                                          <p:spTgt spid="8201"/>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12" presetClass="entr" presetSubtype="4" fill="hold" grpId="0" nodeType="clickEffect">
                                  <p:stCondLst>
                                    <p:cond delay="0"/>
                                  </p:stCondLst>
                                  <p:childTnLst>
                                    <p:set>
                                      <p:cBhvr>
                                        <p:cTn id="49" dur="1" fill="hold">
                                          <p:stCondLst>
                                            <p:cond delay="0"/>
                                          </p:stCondLst>
                                        </p:cTn>
                                        <p:tgtEl>
                                          <p:spTgt spid="8200"/>
                                        </p:tgtEl>
                                        <p:attrNameLst>
                                          <p:attrName>style.visibility</p:attrName>
                                        </p:attrNameLst>
                                      </p:cBhvr>
                                      <p:to>
                                        <p:strVal val="visible"/>
                                      </p:to>
                                    </p:set>
                                    <p:animEffect transition="in" filter="slide(fromBottom)">
                                      <p:cBhvr>
                                        <p:cTn id="50" dur="500"/>
                                        <p:tgtEl>
                                          <p:spTgt spid="8200"/>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12" presetClass="entr" presetSubtype="4" fill="hold" grpId="0" nodeType="clickEffect">
                                  <p:stCondLst>
                                    <p:cond delay="0"/>
                                  </p:stCondLst>
                                  <p:childTnLst>
                                    <p:set>
                                      <p:cBhvr>
                                        <p:cTn id="54" dur="1" fill="hold">
                                          <p:stCondLst>
                                            <p:cond delay="0"/>
                                          </p:stCondLst>
                                        </p:cTn>
                                        <p:tgtEl>
                                          <p:spTgt spid="8203"/>
                                        </p:tgtEl>
                                        <p:attrNameLst>
                                          <p:attrName>style.visibility</p:attrName>
                                        </p:attrNameLst>
                                      </p:cBhvr>
                                      <p:to>
                                        <p:strVal val="visible"/>
                                      </p:to>
                                    </p:set>
                                    <p:animEffect transition="in" filter="slide(fromBottom)">
                                      <p:cBhvr>
                                        <p:cTn id="55" dur="500"/>
                                        <p:tgtEl>
                                          <p:spTgt spid="8203"/>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12" presetClass="entr" presetSubtype="4" fill="hold" grpId="0" nodeType="clickEffect">
                                  <p:stCondLst>
                                    <p:cond delay="0"/>
                                  </p:stCondLst>
                                  <p:childTnLst>
                                    <p:set>
                                      <p:cBhvr>
                                        <p:cTn id="59" dur="1" fill="hold">
                                          <p:stCondLst>
                                            <p:cond delay="0"/>
                                          </p:stCondLst>
                                        </p:cTn>
                                        <p:tgtEl>
                                          <p:spTgt spid="8204"/>
                                        </p:tgtEl>
                                        <p:attrNameLst>
                                          <p:attrName>style.visibility</p:attrName>
                                        </p:attrNameLst>
                                      </p:cBhvr>
                                      <p:to>
                                        <p:strVal val="visible"/>
                                      </p:to>
                                    </p:set>
                                    <p:animEffect transition="in" filter="slide(fromBottom)">
                                      <p:cBhvr>
                                        <p:cTn id="60" dur="500"/>
                                        <p:tgtEl>
                                          <p:spTgt spid="8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nimBg="1" autoUpdateAnimBg="0"/>
      <p:bldP spid="8195" grpId="0" autoUpdateAnimBg="0"/>
      <p:bldP spid="8196" grpId="0" autoUpdateAnimBg="0"/>
      <p:bldP spid="8197" grpId="0" autoUpdateAnimBg="0"/>
      <p:bldP spid="8198" grpId="0" autoUpdateAnimBg="0"/>
      <p:bldP spid="8199" grpId="0" autoUpdateAnimBg="0"/>
      <p:bldP spid="8200" grpId="0" autoUpdateAnimBg="0"/>
      <p:bldP spid="8201" grpId="0" autoUpdateAnimBg="0"/>
      <p:bldP spid="8202" grpId="0" animBg="1"/>
      <p:bldP spid="8203" grpId="0" autoUpdateAnimBg="0"/>
      <p:bldP spid="8204"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218" name="Text Box 4"/>
          <p:cNvSpPr txBox="1">
            <a:spLocks noChangeArrowheads="1"/>
          </p:cNvSpPr>
          <p:nvPr/>
        </p:nvSpPr>
        <p:spPr bwMode="auto">
          <a:xfrm>
            <a:off x="152400" y="457200"/>
            <a:ext cx="8839200" cy="476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en-US" sz="3200" b="1">
                <a:latin typeface="Times New Roman" pitchFamily="18" charset="0"/>
              </a:rPr>
              <a:t>9. </a:t>
            </a:r>
            <a:r>
              <a:rPr lang="zh-CN" altLang="en-US" sz="3200" b="1">
                <a:latin typeface="Times New Roman" pitchFamily="18" charset="0"/>
              </a:rPr>
              <a:t>我在打扫我的房间。</a:t>
            </a:r>
            <a:r>
              <a:rPr lang="en-US" sz="3200" b="1">
                <a:latin typeface="Times New Roman" pitchFamily="18" charset="0"/>
              </a:rPr>
              <a:t>__________________</a:t>
            </a:r>
            <a:r>
              <a:rPr lang="zh-CN" altLang="en-US" sz="3200" b="1">
                <a:latin typeface="Times New Roman" pitchFamily="18" charset="0"/>
              </a:rPr>
              <a:t>___</a:t>
            </a:r>
            <a:endParaRPr lang="en-US" sz="3200" b="1">
              <a:latin typeface="Times New Roman" pitchFamily="18" charset="0"/>
            </a:endParaRPr>
          </a:p>
          <a:p>
            <a:pPr eaLnBrk="1" hangingPunct="1">
              <a:lnSpc>
                <a:spcPct val="120000"/>
              </a:lnSpc>
            </a:pPr>
            <a:r>
              <a:rPr lang="en-US" sz="3200" b="1">
                <a:latin typeface="Times New Roman" pitchFamily="18" charset="0"/>
              </a:rPr>
              <a:t>10. </a:t>
            </a:r>
            <a:r>
              <a:rPr lang="zh-CN" altLang="en-US" sz="3200" b="1">
                <a:latin typeface="Times New Roman" pitchFamily="18" charset="0"/>
              </a:rPr>
              <a:t>他在读报纸吗？</a:t>
            </a:r>
            <a:r>
              <a:rPr lang="en-US" sz="3200" b="1">
                <a:latin typeface="Times New Roman" pitchFamily="18" charset="0"/>
              </a:rPr>
              <a:t>_______________________</a:t>
            </a:r>
          </a:p>
          <a:p>
            <a:pPr eaLnBrk="1" hangingPunct="1">
              <a:lnSpc>
                <a:spcPct val="120000"/>
              </a:lnSpc>
            </a:pPr>
            <a:r>
              <a:rPr lang="en-US" sz="3200" b="1">
                <a:latin typeface="Times New Roman" pitchFamily="18" charset="0"/>
              </a:rPr>
              <a:t>10. </a:t>
            </a:r>
            <a:r>
              <a:rPr lang="zh-CN" altLang="en-US" sz="3200" b="1">
                <a:latin typeface="Times New Roman" pitchFamily="18" charset="0"/>
              </a:rPr>
              <a:t>是的。</a:t>
            </a:r>
            <a:r>
              <a:rPr lang="en-US" sz="3200" b="1">
                <a:latin typeface="Times New Roman" pitchFamily="18" charset="0"/>
              </a:rPr>
              <a:t>/ </a:t>
            </a:r>
            <a:r>
              <a:rPr lang="zh-CN" altLang="en-US" sz="3200" b="1">
                <a:latin typeface="Times New Roman" pitchFamily="18" charset="0"/>
              </a:rPr>
              <a:t>不是。他在打篮球。</a:t>
            </a:r>
            <a:endParaRPr lang="en-US" sz="3200" b="1">
              <a:latin typeface="Times New Roman" pitchFamily="18" charset="0"/>
            </a:endParaRPr>
          </a:p>
          <a:p>
            <a:pPr eaLnBrk="1" hangingPunct="1">
              <a:lnSpc>
                <a:spcPct val="120000"/>
              </a:lnSpc>
            </a:pPr>
            <a:r>
              <a:rPr lang="en-US" sz="3200" b="1">
                <a:latin typeface="Times New Roman" pitchFamily="18" charset="0"/>
              </a:rPr>
              <a:t>__________________________________________</a:t>
            </a:r>
          </a:p>
          <a:p>
            <a:pPr eaLnBrk="1" hangingPunct="1">
              <a:lnSpc>
                <a:spcPct val="120000"/>
              </a:lnSpc>
            </a:pPr>
            <a:r>
              <a:rPr lang="en-US" sz="3200" b="1">
                <a:latin typeface="Times New Roman" pitchFamily="18" charset="0"/>
              </a:rPr>
              <a:t>11. </a:t>
            </a:r>
            <a:r>
              <a:rPr lang="zh-CN" altLang="en-US" sz="3200" b="1">
                <a:latin typeface="Times New Roman" pitchFamily="18" charset="0"/>
              </a:rPr>
              <a:t>他们在用电脑吗？</a:t>
            </a:r>
            <a:endParaRPr lang="en-US" sz="3200" b="1">
              <a:latin typeface="Times New Roman" pitchFamily="18" charset="0"/>
            </a:endParaRPr>
          </a:p>
          <a:p>
            <a:pPr eaLnBrk="1" hangingPunct="1">
              <a:lnSpc>
                <a:spcPct val="120000"/>
              </a:lnSpc>
            </a:pPr>
            <a:r>
              <a:rPr lang="en-US" sz="3200" b="1">
                <a:latin typeface="Times New Roman" pitchFamily="18" charset="0"/>
              </a:rPr>
              <a:t> _____________________________</a:t>
            </a:r>
          </a:p>
          <a:p>
            <a:pPr eaLnBrk="1" hangingPunct="1">
              <a:lnSpc>
                <a:spcPct val="120000"/>
              </a:lnSpc>
            </a:pPr>
            <a:r>
              <a:rPr lang="en-US" sz="3200" b="1">
                <a:latin typeface="Times New Roman" pitchFamily="18" charset="0"/>
              </a:rPr>
              <a:t>12. </a:t>
            </a:r>
            <a:r>
              <a:rPr lang="zh-CN" altLang="en-US" sz="3200" b="1">
                <a:latin typeface="Times New Roman" pitchFamily="18" charset="0"/>
              </a:rPr>
              <a:t>是的。</a:t>
            </a:r>
            <a:r>
              <a:rPr lang="en-US" sz="3200" b="1">
                <a:latin typeface="Times New Roman" pitchFamily="18" charset="0"/>
              </a:rPr>
              <a:t> / </a:t>
            </a:r>
            <a:r>
              <a:rPr lang="zh-CN" altLang="en-US" sz="3200" b="1">
                <a:latin typeface="Times New Roman" pitchFamily="18" charset="0"/>
              </a:rPr>
              <a:t>不是。他们在锻炼。</a:t>
            </a:r>
            <a:endParaRPr lang="en-US" sz="3200" b="1">
              <a:latin typeface="Times New Roman" pitchFamily="18" charset="0"/>
            </a:endParaRPr>
          </a:p>
          <a:p>
            <a:pPr eaLnBrk="1" hangingPunct="1">
              <a:lnSpc>
                <a:spcPct val="120000"/>
              </a:lnSpc>
            </a:pPr>
            <a:r>
              <a:rPr lang="en-US" sz="3200" b="1">
                <a:latin typeface="Times New Roman" pitchFamily="18" charset="0"/>
              </a:rPr>
              <a:t>__________________________________________</a:t>
            </a:r>
          </a:p>
        </p:txBody>
      </p:sp>
      <p:sp>
        <p:nvSpPr>
          <p:cNvPr id="9219" name="Text Box 3"/>
          <p:cNvSpPr txBox="1">
            <a:spLocks noChangeArrowheads="1"/>
          </p:cNvSpPr>
          <p:nvPr/>
        </p:nvSpPr>
        <p:spPr bwMode="auto">
          <a:xfrm>
            <a:off x="381000" y="2239963"/>
            <a:ext cx="8610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200" b="1">
                <a:solidFill>
                  <a:srgbClr val="C00000"/>
                </a:solidFill>
                <a:latin typeface="Times New Roman" pitchFamily="18" charset="0"/>
              </a:rPr>
              <a:t>Yes, he is./No, he isn’t. He’s playing basketball.</a:t>
            </a:r>
          </a:p>
        </p:txBody>
      </p:sp>
      <p:sp>
        <p:nvSpPr>
          <p:cNvPr id="9220" name="Text Box 7"/>
          <p:cNvSpPr txBox="1">
            <a:spLocks noChangeArrowheads="1"/>
          </p:cNvSpPr>
          <p:nvPr/>
        </p:nvSpPr>
        <p:spPr bwMode="auto">
          <a:xfrm>
            <a:off x="3657600" y="1143000"/>
            <a:ext cx="5029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200" b="1">
                <a:solidFill>
                  <a:srgbClr val="0000FF"/>
                </a:solidFill>
                <a:latin typeface="Times New Roman" pitchFamily="18" charset="0"/>
                <a:cs typeface="Times New Roman" pitchFamily="18" charset="0"/>
              </a:rPr>
              <a:t>Is he reading a newspaper?</a:t>
            </a:r>
          </a:p>
        </p:txBody>
      </p:sp>
      <p:sp>
        <p:nvSpPr>
          <p:cNvPr id="9221" name="Text Box 7"/>
          <p:cNvSpPr txBox="1">
            <a:spLocks noChangeArrowheads="1"/>
          </p:cNvSpPr>
          <p:nvPr/>
        </p:nvSpPr>
        <p:spPr bwMode="auto">
          <a:xfrm>
            <a:off x="304800" y="3429000"/>
            <a:ext cx="6172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200" b="1">
                <a:solidFill>
                  <a:srgbClr val="0000FF"/>
                </a:solidFill>
                <a:latin typeface="Times New Roman" pitchFamily="18" charset="0"/>
                <a:cs typeface="Times New Roman" pitchFamily="18" charset="0"/>
              </a:rPr>
              <a:t>Are they using the computer?</a:t>
            </a:r>
          </a:p>
        </p:txBody>
      </p:sp>
      <p:sp>
        <p:nvSpPr>
          <p:cNvPr id="9222" name="Text Box 3"/>
          <p:cNvSpPr txBox="1">
            <a:spLocks noChangeArrowheads="1"/>
          </p:cNvSpPr>
          <p:nvPr/>
        </p:nvSpPr>
        <p:spPr bwMode="auto">
          <a:xfrm>
            <a:off x="304800" y="4572000"/>
            <a:ext cx="8839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200" b="1">
                <a:solidFill>
                  <a:srgbClr val="C00000"/>
                </a:solidFill>
                <a:latin typeface="Times New Roman" pitchFamily="18" charset="0"/>
              </a:rPr>
              <a:t>Yes, they are.</a:t>
            </a:r>
            <a:r>
              <a:rPr lang="en-US" altLang="zh-CN" sz="3200" b="1">
                <a:solidFill>
                  <a:srgbClr val="C00000"/>
                </a:solidFill>
                <a:latin typeface="Times New Roman" pitchFamily="18" charset="0"/>
              </a:rPr>
              <a:t>/</a:t>
            </a:r>
            <a:r>
              <a:rPr lang="en-US" sz="3200" b="1">
                <a:solidFill>
                  <a:srgbClr val="C00000"/>
                </a:solidFill>
                <a:latin typeface="Times New Roman" pitchFamily="18" charset="0"/>
              </a:rPr>
              <a:t>No, they aren’t. They’re exercising. </a:t>
            </a:r>
          </a:p>
        </p:txBody>
      </p:sp>
      <p:sp>
        <p:nvSpPr>
          <p:cNvPr id="9223" name="Text Box 3"/>
          <p:cNvSpPr txBox="1">
            <a:spLocks noChangeArrowheads="1"/>
          </p:cNvSpPr>
          <p:nvPr/>
        </p:nvSpPr>
        <p:spPr bwMode="auto">
          <a:xfrm>
            <a:off x="4191000" y="558800"/>
            <a:ext cx="4191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3200" b="1">
                <a:solidFill>
                  <a:srgbClr val="C00000"/>
                </a:solidFill>
                <a:latin typeface="Times New Roman" pitchFamily="18" charset="0"/>
              </a:rPr>
              <a:t>I’m cleaning my room. </a:t>
            </a: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grpId="0" nodeType="with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wipe(up)">
                                      <p:cBhvr>
                                        <p:cTn id="7" dur="500"/>
                                        <p:tgtEl>
                                          <p:spTgt spid="921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9223"/>
                                        </p:tgtEl>
                                        <p:attrNameLst>
                                          <p:attrName>style.visibility</p:attrName>
                                        </p:attrNameLst>
                                      </p:cBhvr>
                                      <p:to>
                                        <p:strVal val="visible"/>
                                      </p:to>
                                    </p:set>
                                    <p:animEffect transition="in" filter="slide(fromBottom)">
                                      <p:cBhvr>
                                        <p:cTn id="12" dur="500"/>
                                        <p:tgtEl>
                                          <p:spTgt spid="922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nodeType="clickEffect">
                                  <p:stCondLst>
                                    <p:cond delay="0"/>
                                  </p:stCondLst>
                                  <p:childTnLst>
                                    <p:set>
                                      <p:cBhvr>
                                        <p:cTn id="16" dur="1" fill="hold">
                                          <p:stCondLst>
                                            <p:cond delay="0"/>
                                          </p:stCondLst>
                                        </p:cTn>
                                        <p:tgtEl>
                                          <p:spTgt spid="9220">
                                            <p:txEl>
                                              <p:pRg st="0" end="0"/>
                                            </p:txEl>
                                          </p:spTgt>
                                        </p:tgtEl>
                                        <p:attrNameLst>
                                          <p:attrName>style.visibility</p:attrName>
                                        </p:attrNameLst>
                                      </p:cBhvr>
                                      <p:to>
                                        <p:strVal val="visible"/>
                                      </p:to>
                                    </p:set>
                                    <p:animEffect transition="in" filter="slide(fromBottom)">
                                      <p:cBhvr>
                                        <p:cTn id="17" dur="500"/>
                                        <p:tgtEl>
                                          <p:spTgt spid="9220">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9219"/>
                                        </p:tgtEl>
                                        <p:attrNameLst>
                                          <p:attrName>style.visibility</p:attrName>
                                        </p:attrNameLst>
                                      </p:cBhvr>
                                      <p:to>
                                        <p:strVal val="visible"/>
                                      </p:to>
                                    </p:set>
                                    <p:animEffect transition="in" filter="slide(fromBottom)">
                                      <p:cBhvr>
                                        <p:cTn id="22" dur="500"/>
                                        <p:tgtEl>
                                          <p:spTgt spid="921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nodeType="clickEffect">
                                  <p:stCondLst>
                                    <p:cond delay="0"/>
                                  </p:stCondLst>
                                  <p:childTnLst>
                                    <p:set>
                                      <p:cBhvr>
                                        <p:cTn id="26" dur="1" fill="hold">
                                          <p:stCondLst>
                                            <p:cond delay="0"/>
                                          </p:stCondLst>
                                        </p:cTn>
                                        <p:tgtEl>
                                          <p:spTgt spid="9221">
                                            <p:txEl>
                                              <p:pRg st="0" end="0"/>
                                            </p:txEl>
                                          </p:spTgt>
                                        </p:tgtEl>
                                        <p:attrNameLst>
                                          <p:attrName>style.visibility</p:attrName>
                                        </p:attrNameLst>
                                      </p:cBhvr>
                                      <p:to>
                                        <p:strVal val="visible"/>
                                      </p:to>
                                    </p:set>
                                    <p:animEffect transition="in" filter="slide(fromBottom)">
                                      <p:cBhvr>
                                        <p:cTn id="27" dur="500"/>
                                        <p:tgtEl>
                                          <p:spTgt spid="9221">
                                            <p:txEl>
                                              <p:pRg st="0" end="0"/>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9222"/>
                                        </p:tgtEl>
                                        <p:attrNameLst>
                                          <p:attrName>style.visibility</p:attrName>
                                        </p:attrNameLst>
                                      </p:cBhvr>
                                      <p:to>
                                        <p:strVal val="visible"/>
                                      </p:to>
                                    </p:set>
                                    <p:animEffect transition="in" filter="slide(fromBottom)">
                                      <p:cBhvr>
                                        <p:cTn id="32" dur="500"/>
                                        <p:tgtEl>
                                          <p:spTgt spid="9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autoUpdateAnimBg="0"/>
      <p:bldP spid="9222" grpId="0" autoUpdateAnimBg="0"/>
      <p:bldP spid="9223"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WordArt 4"/>
          <p:cNvSpPr>
            <a:spLocks noChangeArrowheads="1" noChangeShapeType="1" noTextEdit="1"/>
          </p:cNvSpPr>
          <p:nvPr/>
        </p:nvSpPr>
        <p:spPr bwMode="auto">
          <a:xfrm>
            <a:off x="2895600" y="609600"/>
            <a:ext cx="3881438" cy="949325"/>
          </a:xfrm>
          <a:prstGeom prst="rect">
            <a:avLst/>
          </a:prstGeom>
        </p:spPr>
        <p:txBody>
          <a:bodyPr wrap="none" fromWordArt="1">
            <a:prstTxWarp prst="textDoubleWave1">
              <a:avLst>
                <a:gd name="adj1" fmla="val 6500"/>
                <a:gd name="adj2" fmla="val 0"/>
              </a:avLst>
            </a:prstTxWarp>
          </a:bodyPr>
          <a:lstStyle/>
          <a:p>
            <a:pPr algn="ctr"/>
            <a:r>
              <a:rPr lang="en-US" altLang="zh-CN" sz="3600" b="1" kern="10" spc="-360">
                <a:ln w="12700">
                  <a:solidFill>
                    <a:srgbClr val="000099"/>
                  </a:solidFill>
                  <a:round/>
                  <a:headEnd/>
                  <a:tailEnd/>
                </a:ln>
                <a:solidFill>
                  <a:srgbClr val="33CCFF"/>
                </a:solidFill>
                <a:effectLst>
                  <a:outerShdw dist="125724" dir="18900000" algn="ctr" rotWithShape="0">
                    <a:srgbClr val="000099"/>
                  </a:outerShdw>
                </a:effectLst>
                <a:latin typeface="Arial Black"/>
              </a:rPr>
              <a:t>PAIRWORK</a:t>
            </a:r>
            <a:endParaRPr lang="zh-CN" altLang="en-US" sz="3600" b="1" kern="10" spc="-360">
              <a:ln w="12700">
                <a:solidFill>
                  <a:srgbClr val="000099"/>
                </a:solidFill>
                <a:round/>
                <a:headEnd/>
                <a:tailEnd/>
              </a:ln>
              <a:solidFill>
                <a:srgbClr val="33CCFF"/>
              </a:solidFill>
              <a:effectLst>
                <a:outerShdw dist="125724" dir="18900000" algn="ctr" rotWithShape="0">
                  <a:srgbClr val="000099"/>
                </a:outerShdw>
              </a:effectLst>
              <a:latin typeface="Arial Black"/>
            </a:endParaRPr>
          </a:p>
        </p:txBody>
      </p:sp>
      <p:sp>
        <p:nvSpPr>
          <p:cNvPr id="33795" name="Text Box 7"/>
          <p:cNvSpPr txBox="1">
            <a:spLocks noChangeArrowheads="1"/>
          </p:cNvSpPr>
          <p:nvPr/>
        </p:nvSpPr>
        <p:spPr bwMode="auto">
          <a:xfrm>
            <a:off x="1524000" y="1981200"/>
            <a:ext cx="6553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3600" b="1">
                <a:latin typeface="Times New Roman" pitchFamily="18" charset="0"/>
              </a:rPr>
              <a:t>Let’s guess what they are doing.</a:t>
            </a:r>
          </a:p>
        </p:txBody>
      </p:sp>
      <p:pic>
        <p:nvPicPr>
          <p:cNvPr id="33796" name="Picture 4" descr="2008313172524435_2"/>
          <p:cNvPicPr>
            <a:picLocks noChangeAspect="1" noChangeArrowheads="1"/>
          </p:cNvPicPr>
          <p:nvPr/>
        </p:nvPicPr>
        <p:blipFill>
          <a:blip r:embed="rId2">
            <a:extLst>
              <a:ext uri="{28A0092B-C50C-407E-A947-70E740481C1C}">
                <a14:useLocalDpi xmlns:a14="http://schemas.microsoft.com/office/drawing/2010/main" val="0"/>
              </a:ext>
            </a:extLst>
          </a:blip>
          <a:srcRect l="61780" t="67969" r="10068"/>
          <a:stretch>
            <a:fillRect/>
          </a:stretch>
        </p:blipFill>
        <p:spPr bwMode="auto">
          <a:xfrm>
            <a:off x="3200400" y="3124200"/>
            <a:ext cx="2743200" cy="3124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2" name="Text Box 8"/>
          <p:cNvSpPr txBox="1">
            <a:spLocks noChangeArrowheads="1"/>
          </p:cNvSpPr>
          <p:nvPr/>
        </p:nvSpPr>
        <p:spPr bwMode="auto">
          <a:xfrm>
            <a:off x="1295400" y="3810000"/>
            <a:ext cx="55483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3200" b="1">
                <a:latin typeface="Times New Roman" pitchFamily="18" charset="0"/>
              </a:rPr>
              <a:t>Is Nancy doing homework?</a:t>
            </a:r>
          </a:p>
        </p:txBody>
      </p:sp>
      <p:sp>
        <p:nvSpPr>
          <p:cNvPr id="41993" name="Text Box 9"/>
          <p:cNvSpPr txBox="1">
            <a:spLocks noChangeArrowheads="1"/>
          </p:cNvSpPr>
          <p:nvPr/>
        </p:nvSpPr>
        <p:spPr bwMode="auto">
          <a:xfrm>
            <a:off x="1219200" y="4953000"/>
            <a:ext cx="71834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3200" b="1">
                <a:latin typeface="Times New Roman" pitchFamily="18" charset="0"/>
              </a:rPr>
              <a:t>No, she isn’t. She’s writing a letter.</a:t>
            </a:r>
          </a:p>
        </p:txBody>
      </p:sp>
      <p:pic>
        <p:nvPicPr>
          <p:cNvPr id="41999" name="Picture 15" descr="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4525" y="914400"/>
            <a:ext cx="2735263"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03" name="Picture 19" descr="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914400"/>
            <a:ext cx="3529013"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1992"/>
                                        </p:tgtEl>
                                        <p:attrNameLst>
                                          <p:attrName>style.visibility</p:attrName>
                                        </p:attrNameLst>
                                      </p:cBhvr>
                                      <p:to>
                                        <p:strVal val="visible"/>
                                      </p:to>
                                    </p:set>
                                    <p:animEffect transition="in" filter="wipe(left)">
                                      <p:cBhvr>
                                        <p:cTn id="7" dur="500"/>
                                        <p:tgtEl>
                                          <p:spTgt spid="4199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xit" presetSubtype="10" fill="hold" nodeType="clickEffect">
                                  <p:stCondLst>
                                    <p:cond delay="0"/>
                                  </p:stCondLst>
                                  <p:childTnLst>
                                    <p:anim calcmode="lin" valueType="num">
                                      <p:cBhvr>
                                        <p:cTn id="11" dur="500"/>
                                        <p:tgtEl>
                                          <p:spTgt spid="41999"/>
                                        </p:tgtEl>
                                        <p:attrNameLst>
                                          <p:attrName>ppt_w</p:attrName>
                                        </p:attrNameLst>
                                      </p:cBhvr>
                                      <p:tavLst>
                                        <p:tav tm="0">
                                          <p:val>
                                            <p:strVal val="ppt_w"/>
                                          </p:val>
                                        </p:tav>
                                        <p:tav tm="100000">
                                          <p:val>
                                            <p:fltVal val="0"/>
                                          </p:val>
                                        </p:tav>
                                      </p:tavLst>
                                    </p:anim>
                                    <p:anim calcmode="lin" valueType="num">
                                      <p:cBhvr>
                                        <p:cTn id="12" dur="500"/>
                                        <p:tgtEl>
                                          <p:spTgt spid="41999"/>
                                        </p:tgtEl>
                                        <p:attrNameLst>
                                          <p:attrName>ppt_h</p:attrName>
                                        </p:attrNameLst>
                                      </p:cBhvr>
                                      <p:tavLst>
                                        <p:tav tm="0">
                                          <p:val>
                                            <p:strVal val="ppt_h"/>
                                          </p:val>
                                        </p:tav>
                                        <p:tav tm="100000">
                                          <p:val>
                                            <p:strVal val="ppt_h"/>
                                          </p:val>
                                        </p:tav>
                                      </p:tavLst>
                                    </p:anim>
                                    <p:set>
                                      <p:cBhvr>
                                        <p:cTn id="13" dur="1" fill="hold">
                                          <p:stCondLst>
                                            <p:cond delay="499"/>
                                          </p:stCondLst>
                                        </p:cTn>
                                        <p:tgtEl>
                                          <p:spTgt spid="41999"/>
                                        </p:tgtEl>
                                        <p:attrNameLst>
                                          <p:attrName>style.visibility</p:attrName>
                                        </p:attrNameLst>
                                      </p:cBhvr>
                                      <p:to>
                                        <p:strVal val="hidden"/>
                                      </p:to>
                                    </p:set>
                                  </p:childTnLst>
                                </p:cTn>
                              </p:par>
                            </p:childTnLst>
                          </p:cTn>
                        </p:par>
                        <p:par>
                          <p:cTn id="14" fill="hold" nodeType="afterGroup">
                            <p:stCondLst>
                              <p:cond delay="500"/>
                            </p:stCondLst>
                            <p:childTnLst>
                              <p:par>
                                <p:cTn id="15" presetID="17" presetClass="entr" presetSubtype="10" fill="hold" nodeType="afterEffect">
                                  <p:stCondLst>
                                    <p:cond delay="0"/>
                                  </p:stCondLst>
                                  <p:childTnLst>
                                    <p:set>
                                      <p:cBhvr>
                                        <p:cTn id="16" dur="1" fill="hold">
                                          <p:stCondLst>
                                            <p:cond delay="0"/>
                                          </p:stCondLst>
                                        </p:cTn>
                                        <p:tgtEl>
                                          <p:spTgt spid="42003"/>
                                        </p:tgtEl>
                                        <p:attrNameLst>
                                          <p:attrName>style.visibility</p:attrName>
                                        </p:attrNameLst>
                                      </p:cBhvr>
                                      <p:to>
                                        <p:strVal val="visible"/>
                                      </p:to>
                                    </p:set>
                                    <p:anim calcmode="lin" valueType="num">
                                      <p:cBhvr>
                                        <p:cTn id="17" dur="1000" fill="hold"/>
                                        <p:tgtEl>
                                          <p:spTgt spid="42003"/>
                                        </p:tgtEl>
                                        <p:attrNameLst>
                                          <p:attrName>ppt_w</p:attrName>
                                        </p:attrNameLst>
                                      </p:cBhvr>
                                      <p:tavLst>
                                        <p:tav tm="0">
                                          <p:val>
                                            <p:fltVal val="0"/>
                                          </p:val>
                                        </p:tav>
                                        <p:tav tm="100000">
                                          <p:val>
                                            <p:strVal val="#ppt_w"/>
                                          </p:val>
                                        </p:tav>
                                      </p:tavLst>
                                    </p:anim>
                                    <p:anim calcmode="lin" valueType="num">
                                      <p:cBhvr>
                                        <p:cTn id="18" dur="1000" fill="hold"/>
                                        <p:tgtEl>
                                          <p:spTgt spid="42003"/>
                                        </p:tgtEl>
                                        <p:attrNameLst>
                                          <p:attrName>ppt_h</p:attrName>
                                        </p:attrNameLst>
                                      </p:cBhvr>
                                      <p:tavLst>
                                        <p:tav tm="0">
                                          <p:val>
                                            <p:strVal val="#ppt_h"/>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41993"/>
                                        </p:tgtEl>
                                        <p:attrNameLst>
                                          <p:attrName>style.visibility</p:attrName>
                                        </p:attrNameLst>
                                      </p:cBhvr>
                                      <p:to>
                                        <p:strVal val="visible"/>
                                      </p:to>
                                    </p:set>
                                    <p:animEffect transition="in" filter="wipe(up)">
                                      <p:cBhvr>
                                        <p:cTn id="23" dur="500"/>
                                        <p:tgtEl>
                                          <p:spTgt spid="419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2" grpId="0"/>
      <p:bldP spid="4199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4" name="Text Box 6"/>
          <p:cNvSpPr txBox="1">
            <a:spLocks noChangeArrowheads="1"/>
          </p:cNvSpPr>
          <p:nvPr/>
        </p:nvSpPr>
        <p:spPr bwMode="auto">
          <a:xfrm>
            <a:off x="914400" y="4038600"/>
            <a:ext cx="514826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3200" b="1">
                <a:latin typeface="Times New Roman" pitchFamily="18" charset="0"/>
              </a:rPr>
              <a:t>Is Mary doing homework?</a:t>
            </a:r>
          </a:p>
        </p:txBody>
      </p:sp>
      <p:sp>
        <p:nvSpPr>
          <p:cNvPr id="43015" name="Text Box 7"/>
          <p:cNvSpPr txBox="1">
            <a:spLocks noChangeArrowheads="1"/>
          </p:cNvSpPr>
          <p:nvPr/>
        </p:nvSpPr>
        <p:spPr bwMode="auto">
          <a:xfrm>
            <a:off x="838200" y="5181600"/>
            <a:ext cx="7345363"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en-US" altLang="zh-CN" sz="3200" b="1">
                <a:latin typeface="Times New Roman" pitchFamily="18" charset="0"/>
              </a:rPr>
              <a:t>No, she isn’t. She’s playing with a bird.</a:t>
            </a:r>
          </a:p>
        </p:txBody>
      </p:sp>
      <p:pic>
        <p:nvPicPr>
          <p:cNvPr id="43019" name="Picture 11" desc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6700" y="850900"/>
            <a:ext cx="3313113"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3" name="Picture 15" descr="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1066800"/>
            <a:ext cx="3816350" cy="253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3014"/>
                                        </p:tgtEl>
                                        <p:attrNameLst>
                                          <p:attrName>style.visibility</p:attrName>
                                        </p:attrNameLst>
                                      </p:cBhvr>
                                      <p:to>
                                        <p:strVal val="visible"/>
                                      </p:to>
                                    </p:set>
                                    <p:animEffect transition="in" filter="wipe(left)">
                                      <p:cBhvr>
                                        <p:cTn id="7" dur="500"/>
                                        <p:tgtEl>
                                          <p:spTgt spid="430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7" presetClass="exit" presetSubtype="10" fill="hold" nodeType="clickEffect">
                                  <p:stCondLst>
                                    <p:cond delay="0"/>
                                  </p:stCondLst>
                                  <p:childTnLst>
                                    <p:anim calcmode="lin" valueType="num">
                                      <p:cBhvr>
                                        <p:cTn id="11" dur="500"/>
                                        <p:tgtEl>
                                          <p:spTgt spid="43019"/>
                                        </p:tgtEl>
                                        <p:attrNameLst>
                                          <p:attrName>ppt_w</p:attrName>
                                        </p:attrNameLst>
                                      </p:cBhvr>
                                      <p:tavLst>
                                        <p:tav tm="0">
                                          <p:val>
                                            <p:strVal val="ppt_w"/>
                                          </p:val>
                                        </p:tav>
                                        <p:tav tm="100000">
                                          <p:val>
                                            <p:fltVal val="0"/>
                                          </p:val>
                                        </p:tav>
                                      </p:tavLst>
                                    </p:anim>
                                    <p:anim calcmode="lin" valueType="num">
                                      <p:cBhvr>
                                        <p:cTn id="12" dur="500"/>
                                        <p:tgtEl>
                                          <p:spTgt spid="43019"/>
                                        </p:tgtEl>
                                        <p:attrNameLst>
                                          <p:attrName>ppt_h</p:attrName>
                                        </p:attrNameLst>
                                      </p:cBhvr>
                                      <p:tavLst>
                                        <p:tav tm="0">
                                          <p:val>
                                            <p:strVal val="ppt_h"/>
                                          </p:val>
                                        </p:tav>
                                        <p:tav tm="100000">
                                          <p:val>
                                            <p:strVal val="ppt_h"/>
                                          </p:val>
                                        </p:tav>
                                      </p:tavLst>
                                    </p:anim>
                                    <p:set>
                                      <p:cBhvr>
                                        <p:cTn id="13" dur="1" fill="hold">
                                          <p:stCondLst>
                                            <p:cond delay="499"/>
                                          </p:stCondLst>
                                        </p:cTn>
                                        <p:tgtEl>
                                          <p:spTgt spid="43019"/>
                                        </p:tgtEl>
                                        <p:attrNameLst>
                                          <p:attrName>style.visibility</p:attrName>
                                        </p:attrNameLst>
                                      </p:cBhvr>
                                      <p:to>
                                        <p:strVal val="hidden"/>
                                      </p:to>
                                    </p:set>
                                  </p:childTnLst>
                                </p:cTn>
                              </p:par>
                            </p:childTnLst>
                          </p:cTn>
                        </p:par>
                        <p:par>
                          <p:cTn id="14" fill="hold" nodeType="afterGroup">
                            <p:stCondLst>
                              <p:cond delay="500"/>
                            </p:stCondLst>
                            <p:childTnLst>
                              <p:par>
                                <p:cTn id="15" presetID="17" presetClass="entr" presetSubtype="10" fill="hold" nodeType="afterEffect">
                                  <p:stCondLst>
                                    <p:cond delay="0"/>
                                  </p:stCondLst>
                                  <p:childTnLst>
                                    <p:set>
                                      <p:cBhvr>
                                        <p:cTn id="16" dur="1" fill="hold">
                                          <p:stCondLst>
                                            <p:cond delay="0"/>
                                          </p:stCondLst>
                                        </p:cTn>
                                        <p:tgtEl>
                                          <p:spTgt spid="43023"/>
                                        </p:tgtEl>
                                        <p:attrNameLst>
                                          <p:attrName>style.visibility</p:attrName>
                                        </p:attrNameLst>
                                      </p:cBhvr>
                                      <p:to>
                                        <p:strVal val="visible"/>
                                      </p:to>
                                    </p:set>
                                    <p:anim calcmode="lin" valueType="num">
                                      <p:cBhvr>
                                        <p:cTn id="17" dur="1000" fill="hold"/>
                                        <p:tgtEl>
                                          <p:spTgt spid="43023"/>
                                        </p:tgtEl>
                                        <p:attrNameLst>
                                          <p:attrName>ppt_w</p:attrName>
                                        </p:attrNameLst>
                                      </p:cBhvr>
                                      <p:tavLst>
                                        <p:tav tm="0">
                                          <p:val>
                                            <p:fltVal val="0"/>
                                          </p:val>
                                        </p:tav>
                                        <p:tav tm="100000">
                                          <p:val>
                                            <p:strVal val="#ppt_w"/>
                                          </p:val>
                                        </p:tav>
                                      </p:tavLst>
                                    </p:anim>
                                    <p:anim calcmode="lin" valueType="num">
                                      <p:cBhvr>
                                        <p:cTn id="18" dur="1000" fill="hold"/>
                                        <p:tgtEl>
                                          <p:spTgt spid="43023"/>
                                        </p:tgtEl>
                                        <p:attrNameLst>
                                          <p:attrName>ppt_h</p:attrName>
                                        </p:attrNameLst>
                                      </p:cBhvr>
                                      <p:tavLst>
                                        <p:tav tm="0">
                                          <p:val>
                                            <p:strVal val="#ppt_h"/>
                                          </p:val>
                                        </p:tav>
                                        <p:tav tm="100000">
                                          <p:val>
                                            <p:strVal val="#ppt_h"/>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43015"/>
                                        </p:tgtEl>
                                        <p:attrNameLst>
                                          <p:attrName>style.visibility</p:attrName>
                                        </p:attrNameLst>
                                      </p:cBhvr>
                                      <p:to>
                                        <p:strVal val="visible"/>
                                      </p:to>
                                    </p:set>
                                    <p:animEffect transition="in" filter="wipe(up)">
                                      <p:cBhvr>
                                        <p:cTn id="23" dur="500"/>
                                        <p:tgtEl>
                                          <p:spTgt spid="430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4" grpId="0"/>
      <p:bldP spid="430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Text Box 5"/>
          <p:cNvSpPr txBox="1">
            <a:spLocks noChangeArrowheads="1"/>
          </p:cNvSpPr>
          <p:nvPr/>
        </p:nvSpPr>
        <p:spPr bwMode="auto">
          <a:xfrm>
            <a:off x="1447800" y="4343400"/>
            <a:ext cx="46434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3200" b="1">
                <a:latin typeface="Times New Roman" pitchFamily="18" charset="0"/>
              </a:rPr>
              <a:t>Is Tom doing homework?</a:t>
            </a:r>
          </a:p>
        </p:txBody>
      </p:sp>
      <p:sp>
        <p:nvSpPr>
          <p:cNvPr id="44038" name="Text Box 6"/>
          <p:cNvSpPr txBox="1">
            <a:spLocks noChangeArrowheads="1"/>
          </p:cNvSpPr>
          <p:nvPr/>
        </p:nvSpPr>
        <p:spPr bwMode="auto">
          <a:xfrm>
            <a:off x="1371600" y="5562600"/>
            <a:ext cx="570706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3200" b="1">
                <a:latin typeface="Times New Roman" pitchFamily="18" charset="0"/>
              </a:rPr>
              <a:t>No, he isn’t. He’s drawing.</a:t>
            </a:r>
          </a:p>
        </p:txBody>
      </p:sp>
      <p:pic>
        <p:nvPicPr>
          <p:cNvPr id="44043" name="Picture 11" descr="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1066800"/>
            <a:ext cx="3455988" cy="263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4037"/>
                                        </p:tgtEl>
                                        <p:attrNameLst>
                                          <p:attrName>style.visibility</p:attrName>
                                        </p:attrNameLst>
                                      </p:cBhvr>
                                      <p:to>
                                        <p:strVal val="visible"/>
                                      </p:to>
                                    </p:set>
                                    <p:animEffect transition="in" filter="wipe(left)">
                                      <p:cBhvr>
                                        <p:cTn id="7" dur="500"/>
                                        <p:tgtEl>
                                          <p:spTgt spid="44037"/>
                                        </p:tgtEl>
                                      </p:cBhvr>
                                    </p:animEffect>
                                  </p:childTnLst>
                                </p:cTn>
                              </p:par>
                            </p:childTnLst>
                          </p:cTn>
                        </p:par>
                        <p:par>
                          <p:cTn id="8" fill="hold" nodeType="afterGroup">
                            <p:stCondLst>
                              <p:cond delay="500"/>
                            </p:stCondLst>
                            <p:childTnLst>
                              <p:par>
                                <p:cTn id="9" presetID="17" presetClass="entr" presetSubtype="10" fill="hold" nodeType="afterEffect">
                                  <p:stCondLst>
                                    <p:cond delay="0"/>
                                  </p:stCondLst>
                                  <p:childTnLst>
                                    <p:set>
                                      <p:cBhvr>
                                        <p:cTn id="10" dur="1" fill="hold">
                                          <p:stCondLst>
                                            <p:cond delay="0"/>
                                          </p:stCondLst>
                                        </p:cTn>
                                        <p:tgtEl>
                                          <p:spTgt spid="44043"/>
                                        </p:tgtEl>
                                        <p:attrNameLst>
                                          <p:attrName>style.visibility</p:attrName>
                                        </p:attrNameLst>
                                      </p:cBhvr>
                                      <p:to>
                                        <p:strVal val="visible"/>
                                      </p:to>
                                    </p:set>
                                    <p:anim calcmode="lin" valueType="num">
                                      <p:cBhvr>
                                        <p:cTn id="11" dur="1000" fill="hold"/>
                                        <p:tgtEl>
                                          <p:spTgt spid="44043"/>
                                        </p:tgtEl>
                                        <p:attrNameLst>
                                          <p:attrName>ppt_w</p:attrName>
                                        </p:attrNameLst>
                                      </p:cBhvr>
                                      <p:tavLst>
                                        <p:tav tm="0">
                                          <p:val>
                                            <p:fltVal val="0"/>
                                          </p:val>
                                        </p:tav>
                                        <p:tav tm="100000">
                                          <p:val>
                                            <p:strVal val="#ppt_w"/>
                                          </p:val>
                                        </p:tav>
                                      </p:tavLst>
                                    </p:anim>
                                    <p:anim calcmode="lin" valueType="num">
                                      <p:cBhvr>
                                        <p:cTn id="12" dur="1000" fill="hold"/>
                                        <p:tgtEl>
                                          <p:spTgt spid="44043"/>
                                        </p:tgtEl>
                                        <p:attrNameLst>
                                          <p:attrName>ppt_h</p:attrName>
                                        </p:attrNameLst>
                                      </p:cBhvr>
                                      <p:tavLst>
                                        <p:tav tm="0">
                                          <p:val>
                                            <p:strVal val="#ppt_h"/>
                                          </p:val>
                                        </p:tav>
                                        <p:tav tm="100000">
                                          <p:val>
                                            <p:strVal val="#ppt_h"/>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44038"/>
                                        </p:tgtEl>
                                        <p:attrNameLst>
                                          <p:attrName>style.visibility</p:attrName>
                                        </p:attrNameLst>
                                      </p:cBhvr>
                                      <p:to>
                                        <p:strVal val="visible"/>
                                      </p:to>
                                    </p:set>
                                    <p:animEffect transition="in" filter="wipe(up)">
                                      <p:cBhvr>
                                        <p:cTn id="17" dur="500"/>
                                        <p:tgtEl>
                                          <p:spTgt spid="440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7" grpId="0"/>
      <p:bldP spid="44038" grpId="0"/>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默认设计模板">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197</TotalTime>
  <Pages>0</Pages>
  <Words>1907</Words>
  <Characters>0</Characters>
  <Application>Microsoft Office PowerPoint</Application>
  <DocSecurity>0</DocSecurity>
  <PresentationFormat>全屏显示(4:3)</PresentationFormat>
  <Lines>0</Lines>
  <Paragraphs>276</Paragraphs>
  <Slides>36</Slides>
  <Notes>0</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36</vt:i4>
      </vt:variant>
    </vt:vector>
  </HeadingPairs>
  <TitlesOfParts>
    <vt:vector size="43" baseType="lpstr">
      <vt:lpstr>Arial</vt:lpstr>
      <vt:lpstr>宋体</vt:lpstr>
      <vt:lpstr>Calibri</vt:lpstr>
      <vt:lpstr>Times New Roman</vt:lpstr>
      <vt:lpstr>Comic Sans MS</vt:lpstr>
      <vt:lpstr>默认设计模板</vt:lpstr>
      <vt:lpstr>1_默认设计模板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subject/>
  <dc:creator/>
  <cp:keywords/>
  <dc:description/>
  <cp:lastModifiedBy>user</cp:lastModifiedBy>
  <cp:revision>45</cp:revision>
  <cp:lastPrinted>1601-01-01T00:00:00Z</cp:lastPrinted>
  <dcterms:created xsi:type="dcterms:W3CDTF">1601-01-01T00:00:00Z</dcterms:created>
  <dcterms:modified xsi:type="dcterms:W3CDTF">2015-08-12T02:14:02Z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2052-8.1.0.3089</vt:lpwstr>
  </property>
</Properties>
</file>